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71"/>
  </p:normalViewPr>
  <p:slideViewPr>
    <p:cSldViewPr snapToGrid="0" snapToObjects="1" showGuides="1">
      <p:cViewPr varScale="1">
        <p:scale>
          <a:sx n="74" d="100"/>
          <a:sy n="74" d="100"/>
        </p:scale>
        <p:origin x="176" y="4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B4C90F-757B-9A4E-99B3-B2F0CA4951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BFE230B-49FF-C84B-B970-D4835A3502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351275-AC1A-9B4F-8048-5BCE40FA5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AE545-A086-6C4C-B907-7F37BFAE724E}" type="datetimeFigureOut">
              <a:rPr lang="de-DE" smtClean="0"/>
              <a:t>09.07.21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033D412-2672-CD4F-A886-F0C4A2B1B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9BD4F2-225C-2144-B25D-CE93BFDAA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257FE-A36F-B946-BF8C-A2EDDA5E0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790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0F0FBB-2557-1B4E-B27F-28C1EBBB8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900E3CC-FC20-2940-88CB-13B763CAE9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41A1A9-B2D6-274D-BC9C-C94B93A4B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AE545-A086-6C4C-B907-7F37BFAE724E}" type="datetimeFigureOut">
              <a:rPr lang="de-DE" smtClean="0"/>
              <a:t>09.07.21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BFE343B-232E-9C4C-B3E1-27D80AC15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E9EB19-ECD1-6B4D-BC10-FBEF87800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257FE-A36F-B946-BF8C-A2EDDA5E0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0107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4C2BD89-DEAE-4846-AC71-93DAE905AF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D2EB998-CB72-8942-A5AD-99E082938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B853D9-5780-0745-BA0C-50CD1F457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AE545-A086-6C4C-B907-7F37BFAE724E}" type="datetimeFigureOut">
              <a:rPr lang="de-DE" smtClean="0"/>
              <a:t>09.07.21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AA8BC36-E958-B045-9FBE-0B0D43D0B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43AF11D-AC34-5A41-8D0B-686C17F0C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257FE-A36F-B946-BF8C-A2EDDA5E0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0139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44D1EF-5147-8E4D-9A45-B549F518B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792DFC-09EB-0D47-810E-CB7281F18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ECCB5E-46EB-9549-86EB-4742649B0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AE545-A086-6C4C-B907-7F37BFAE724E}" type="datetimeFigureOut">
              <a:rPr lang="de-DE" smtClean="0"/>
              <a:t>09.07.21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1F0899-C027-3242-8BC6-FA1D2E25C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B71F4E3-DAA3-5643-A3E6-C083B8668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257FE-A36F-B946-BF8C-A2EDDA5E0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4177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D0828F-3EAA-5A4F-B0E7-39A01CD6C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AE52F13-F50A-5840-BDC3-E2C5834A7D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5DEFAA5-5D00-8A42-9626-AACCC95B6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AE545-A086-6C4C-B907-7F37BFAE724E}" type="datetimeFigureOut">
              <a:rPr lang="de-DE" smtClean="0"/>
              <a:t>09.07.21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5C9AB01-2B8D-8F44-A977-1837883C0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015AC3-CB37-814C-A0F5-A6C0DD526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257FE-A36F-B946-BF8C-A2EDDA5E0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2776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2FF2A4-7741-2F4A-9825-B748405F7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007528-6C94-0846-A195-EFE01DFC61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E3506A9-E025-DE4C-AABF-CD90A4CE8C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DF370E-6DB3-534E-A0CB-26682CDAF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AE545-A086-6C4C-B907-7F37BFAE724E}" type="datetimeFigureOut">
              <a:rPr lang="de-DE" smtClean="0"/>
              <a:t>09.07.21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36AA7A9-EE1A-274B-AC60-9FE662252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D8427A9-1330-5B42-8A01-91AE5C13B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257FE-A36F-B946-BF8C-A2EDDA5E0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4267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AC039E-4F1F-FF47-8A11-197078F60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49CFD5-C018-5145-AA71-20CD1F3412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B84A963-F256-A247-96C0-8C2E3FFD85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39D8F6D-91FF-BD48-AEFE-47E8F5F2F4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FD5BE6C-B006-8B41-9847-397CF8D302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0678AB8-F078-174D-B7CD-D0CC79B18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AE545-A086-6C4C-B907-7F37BFAE724E}" type="datetimeFigureOut">
              <a:rPr lang="de-DE" smtClean="0"/>
              <a:t>09.07.21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60EE47F-BCAF-5648-9F21-682283693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637E8CB-B50A-764E-9176-D201DBC38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257FE-A36F-B946-BF8C-A2EDDA5E0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2390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9CD793-C2BF-BF4F-BA65-5BEBA0769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24AB00F-5CE0-784B-862C-E2F7B128F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AE545-A086-6C4C-B907-7F37BFAE724E}" type="datetimeFigureOut">
              <a:rPr lang="de-DE" smtClean="0"/>
              <a:t>09.07.21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30C5F5F-DF21-AD4A-A7B3-72CBDFC01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5B8EFE8-5D5B-0B40-9953-AEE0CFE5F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257FE-A36F-B946-BF8C-A2EDDA5E0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3204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46C29DA-B2F1-8C48-BF71-094678888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AE545-A086-6C4C-B907-7F37BFAE724E}" type="datetimeFigureOut">
              <a:rPr lang="de-DE" smtClean="0"/>
              <a:t>09.07.21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E389C7E-7606-C74E-95B9-E7FDDAE99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0A35255-0109-1B4F-A268-D6DCE959C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257FE-A36F-B946-BF8C-A2EDDA5E0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4344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4A4A2B-CBC8-8340-9D2F-9DA38091E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EB3400-990F-8946-A985-2227DC7C5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9FA7320-3EB4-D045-827C-372567098B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B421C25-047C-4F4D-832E-62DB8CD7B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AE545-A086-6C4C-B907-7F37BFAE724E}" type="datetimeFigureOut">
              <a:rPr lang="de-DE" smtClean="0"/>
              <a:t>09.07.21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6058993-AD0E-D641-BB47-A79A01FFF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92923A-4A4C-3C4B-8407-6F72B2560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257FE-A36F-B946-BF8C-A2EDDA5E0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5242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28CE97-D8DC-9B46-BB05-A0BBBDB48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0F7F375-0F90-1F4C-AA0E-920BD25D4C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53992B1-7952-E84E-97F6-E375856BD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89F59B0-A591-D348-9664-ED866E906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AE545-A086-6C4C-B907-7F37BFAE724E}" type="datetimeFigureOut">
              <a:rPr lang="de-DE" smtClean="0"/>
              <a:t>09.07.21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4E54978-7F0D-7341-A9BD-97F5F8E19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9D5570A-8CB2-0840-8F8D-10D0AB21C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257FE-A36F-B946-BF8C-A2EDDA5E0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7839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DD03AF8-7713-914F-931A-363552F2B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7568053-81D4-914F-9AC1-9FF40014B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3F6147-8CD4-1D4A-92AB-E69508C724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AE545-A086-6C4C-B907-7F37BFAE724E}" type="datetimeFigureOut">
              <a:rPr lang="de-DE" smtClean="0"/>
              <a:t>09.07.21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6E11F0D-4FB2-4C42-BBDD-03CE37CA48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51C2B1E-4EA8-5E42-BDBB-EBC8ABD7E6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257FE-A36F-B946-BF8C-A2EDDA5E0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5548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94D811-C284-8445-89F2-AAB47FAEC3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Predictive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 on Tesla stock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B6B3E09-75C2-484A-80E2-1BFDEC16B1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S. </a:t>
            </a:r>
            <a:r>
              <a:rPr lang="de-DE" dirty="0" err="1"/>
              <a:t>Sekarski</a:t>
            </a:r>
            <a:endParaRPr lang="de-DE" dirty="0"/>
          </a:p>
          <a:p>
            <a:r>
              <a:rPr lang="de-DE" dirty="0"/>
              <a:t>Supervisor: M. </a:t>
            </a:r>
            <a:r>
              <a:rPr lang="de-DE"/>
              <a:t>Gholam</a:t>
            </a:r>
          </a:p>
        </p:txBody>
      </p:sp>
    </p:spTree>
    <p:extLst>
      <p:ext uri="{BB962C8B-B14F-4D97-AF65-F5344CB8AC3E}">
        <p14:creationId xmlns:p14="http://schemas.microsoft.com/office/powerpoint/2010/main" val="294267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Macintosh PowerPoint</Application>
  <PresentationFormat>Breitbild</PresentationFormat>
  <Paragraphs>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Predictive models on Tesla stock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Predictive models on Tesla stock</dc:title>
  <dc:creator>Samuel Sekarski</dc:creator>
  <cp:lastModifiedBy>Samuel Sekarski</cp:lastModifiedBy>
  <cp:revision>1</cp:revision>
  <dcterms:created xsi:type="dcterms:W3CDTF">2021-07-09T18:47:15Z</dcterms:created>
  <dcterms:modified xsi:type="dcterms:W3CDTF">2021-07-09T18:48:18Z</dcterms:modified>
</cp:coreProperties>
</file>