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76" r:id="rId7"/>
    <p:sldId id="279" r:id="rId8"/>
    <p:sldId id="280" r:id="rId9"/>
    <p:sldId id="281" r:id="rId10"/>
    <p:sldId id="277" r:id="rId11"/>
    <p:sldId id="282" r:id="rId12"/>
    <p:sldId id="283" r:id="rId13"/>
    <p:sldId id="284" r:id="rId14"/>
    <p:sldId id="285" r:id="rId15"/>
    <p:sldId id="260" r:id="rId16"/>
    <p:sldId id="261" r:id="rId17"/>
    <p:sldId id="267" r:id="rId18"/>
    <p:sldId id="266" r:id="rId19"/>
    <p:sldId id="268" r:id="rId20"/>
    <p:sldId id="265" r:id="rId21"/>
    <p:sldId id="264" r:id="rId22"/>
    <p:sldId id="262" r:id="rId23"/>
    <p:sldId id="263" r:id="rId24"/>
    <p:sldId id="286" r:id="rId25"/>
    <p:sldId id="287" r:id="rId26"/>
    <p:sldId id="269" r:id="rId27"/>
    <p:sldId id="272" r:id="rId28"/>
    <p:sldId id="273" r:id="rId29"/>
    <p:sldId id="288" r:id="rId30"/>
    <p:sldId id="270" r:id="rId31"/>
    <p:sldId id="271" r:id="rId32"/>
    <p:sldId id="274" r:id="rId33"/>
    <p:sldId id="275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52"/>
  </p:normalViewPr>
  <p:slideViewPr>
    <p:cSldViewPr snapToGrid="0" snapToObjects="1" showGuides="1">
      <p:cViewPr>
        <p:scale>
          <a:sx n="74" d="100"/>
          <a:sy n="74" d="100"/>
        </p:scale>
        <p:origin x="36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4C90F-757B-9A4E-99B3-B2F0CA49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FE230B-49FF-C84B-B970-D4835A350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51275-AC1A-9B4F-8048-5BCE40FA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3D412-2672-CD4F-A886-F0C4A2B1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9BD4F2-225C-2144-B25D-CE93BFDA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9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F0FBB-2557-1B4E-B27F-28C1EBB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00E3CC-FC20-2940-88CB-13B763CA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41A1A9-B2D6-274D-BC9C-C94B93A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FE343B-232E-9C4C-B3E1-27D80AC1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9EB19-ECD1-6B4D-BC10-FBEF8780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10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C2BD89-DEAE-4846-AC71-93DAE905A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EB998-CB72-8942-A5AD-99E08293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853D9-5780-0745-BA0C-50CD1F45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A8BC36-E958-B045-9FBE-0B0D43D0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3AF11D-AC34-5A41-8D0B-686C17F0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1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4D1EF-5147-8E4D-9A45-B549F518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792DFC-09EB-0D47-810E-CB7281F1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CCB5E-46EB-9549-86EB-4742649B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1F0899-C027-3242-8BC6-FA1D2E25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1F4E3-DAA3-5643-A3E6-C083B866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20E86F-2ECC-5645-B7EE-07A49518B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573608" cy="681037"/>
          </a:xfrm>
          <a:prstGeom prst="rect">
            <a:avLst/>
          </a:prstGeom>
        </p:spPr>
      </p:pic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5F56A915-E7F7-A94D-9F2C-BD7ED427BE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1682" y="5971382"/>
            <a:ext cx="1113035" cy="68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7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0828F-3EAA-5A4F-B0E7-39A01CD6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E52F13-F50A-5840-BDC3-E2C5834A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EFAA5-5D00-8A42-9626-AACCC95B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9AB01-2B8D-8F44-A977-1837883C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15AC3-CB37-814C-A0F5-A6C0DD52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77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FF2A4-7741-2F4A-9825-B748405F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07528-6C94-0846-A195-EFE01DFC6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3506A9-E025-DE4C-AABF-CD90A4CE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F370E-6DB3-534E-A0CB-26682CDA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6AA7A9-EE1A-274B-AC60-9FE6622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8427A9-1330-5B42-8A01-91AE5C13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26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C039E-4F1F-FF47-8A11-197078F6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49CFD5-C018-5145-AA71-20CD1F341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84A963-F256-A247-96C0-8C2E3FFD8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D8F6D-91FF-BD48-AEFE-47E8F5F2F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D5BE6C-B006-8B41-9847-397CF8D30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678AB8-F078-174D-B7CD-D0CC79B1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EE47F-BCAF-5648-9F21-68228369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37E8CB-B50A-764E-9176-D201DBC3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9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CD793-C2BF-BF4F-BA65-5BEBA076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4AB00F-5CE0-784B-862C-E2F7B128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0C5F5F-DF21-AD4A-A7B3-72CBDFC0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B8EFE8-5D5B-0B40-9953-AEE0CFE5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0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6C29DA-B2F1-8C48-BF71-09467888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389C7E-7606-C74E-95B9-E7FDDAE9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A35255-0109-1B4F-A268-D6DCE959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4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A4A2B-CBC8-8340-9D2F-9DA38091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B3400-990F-8946-A985-2227DC7C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FA7320-3EB4-D045-827C-37256709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1C25-047C-4F4D-832E-62DB8CD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58993-AD0E-D641-BB47-A79A01FF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92923A-4A4C-3C4B-8407-6F72B256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24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CE97-D8DC-9B46-BB05-A0BBBDB4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F7F375-0F90-1F4C-AA0E-920BD25D4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3992B1-7952-E84E-97F6-E375856BD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9F59B0-A591-D348-9664-ED866E9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E54978-7F0D-7341-A9BD-97F5F8E1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D5570A-8CB2-0840-8F8D-10D0AB21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8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D03AF8-7713-914F-931A-363552F2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68053-81D4-914F-9AC1-9FF40014B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F6147-8CD4-1D4A-92AB-E69508C7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E545-A086-6C4C-B907-7F37BFAE724E}" type="datetimeFigureOut">
              <a:rPr lang="de-DE" smtClean="0"/>
              <a:t>12.07.21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E11F0D-4FB2-4C42-BBDD-03CE37CA4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1C2B1E-4EA8-5E42-BDBB-EBC8ABD7E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57FE-A36F-B946-BF8C-A2EDDA5E0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54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4D811-C284-8445-89F2-AAB47FAEC3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on Tesla stock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6B3E09-75C2-484A-80E2-1BFDEC16B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S. </a:t>
            </a:r>
            <a:r>
              <a:rPr lang="de-DE" dirty="0" err="1"/>
              <a:t>Sekarski</a:t>
            </a:r>
            <a:endParaRPr lang="de-DE" dirty="0"/>
          </a:p>
          <a:p>
            <a:r>
              <a:rPr lang="de-DE" dirty="0"/>
              <a:t>Supervisor: M. </a:t>
            </a:r>
            <a:r>
              <a:rPr lang="de-DE"/>
              <a:t>Gholam</a:t>
            </a:r>
          </a:p>
        </p:txBody>
      </p:sp>
    </p:spTree>
    <p:extLst>
      <p:ext uri="{BB962C8B-B14F-4D97-AF65-F5344CB8AC3E}">
        <p14:creationId xmlns:p14="http://schemas.microsoft.com/office/powerpoint/2010/main" val="29426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22220-7016-7E4C-B6FE-C01B3FF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Twitter</a:t>
            </a:r>
          </a:p>
        </p:txBody>
      </p:sp>
      <p:pic>
        <p:nvPicPr>
          <p:cNvPr id="13" name="Inhaltsplatzhalter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24B005E-49AA-F840-BDA7-121BBE93E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007189">
            <a:off x="2266950" y="2764631"/>
            <a:ext cx="7658100" cy="2133600"/>
          </a:xfr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3FCEBB-98C5-3D44-B58D-170C7967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4556">
            <a:off x="2060450" y="3383980"/>
            <a:ext cx="7658100" cy="1760390"/>
          </a:xfrm>
          <a:prstGeom prst="rect">
            <a:avLst/>
          </a:prstGeom>
        </p:spPr>
      </p:pic>
      <p:pic>
        <p:nvPicPr>
          <p:cNvPr id="17" name="Grafik 16" descr="Ein Bild, das Text enthält.&#10;&#10;Automatisch generierte Beschreibung">
            <a:extLst>
              <a:ext uri="{FF2B5EF4-FFF2-40B4-BE49-F238E27FC236}">
                <a16:creationId xmlns:a16="http://schemas.microsoft.com/office/drawing/2014/main" id="{4E501874-F6B4-B140-9611-03410EC2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8032">
            <a:off x="2140689" y="2890519"/>
            <a:ext cx="7658100" cy="2044700"/>
          </a:xfrm>
          <a:prstGeom prst="rect">
            <a:avLst/>
          </a:prstGeom>
        </p:spPr>
      </p:pic>
      <p:pic>
        <p:nvPicPr>
          <p:cNvPr id="19" name="Grafik 1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AE44153-1E25-CB46-8409-D0B3F81A3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185687">
            <a:off x="2182517" y="3295381"/>
            <a:ext cx="7658100" cy="13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37A27-8D02-274E-A6F9-BF513256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Twitter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9FA0E1-5417-F84B-A94C-64972BC6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Likes</a:t>
            </a:r>
            <a:endParaRPr lang="de-DE" dirty="0"/>
          </a:p>
          <a:p>
            <a:r>
              <a:rPr lang="de-DE" dirty="0" err="1"/>
              <a:t>Retweets</a:t>
            </a:r>
            <a:endParaRPr lang="de-DE" dirty="0"/>
          </a:p>
          <a:p>
            <a:r>
              <a:rPr lang="de-DE" dirty="0" err="1"/>
              <a:t>Replies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Quotes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2237C78-5C76-0A43-94F5-BF615360AFC8}"/>
              </a:ext>
            </a:extLst>
          </p:cNvPr>
          <p:cNvSpPr txBox="1"/>
          <p:nvPr/>
        </p:nvSpPr>
        <p:spPr>
          <a:xfrm>
            <a:off x="2790092" y="37044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4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2E33F-B94A-6446-A3A1-C393C77C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Raw</a:t>
            </a:r>
            <a:r>
              <a:rPr lang="de-DE" dirty="0"/>
              <a:t> Twitter Data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D0925C-E25B-E743-BA9C-CB4717578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163"/>
          <a:stretch/>
        </p:blipFill>
        <p:spPr>
          <a:xfrm>
            <a:off x="763177" y="1690688"/>
            <a:ext cx="10665645" cy="4286706"/>
          </a:xfrm>
        </p:spPr>
      </p:pic>
    </p:spTree>
    <p:extLst>
      <p:ext uri="{BB962C8B-B14F-4D97-AF65-F5344CB8AC3E}">
        <p14:creationId xmlns:p14="http://schemas.microsoft.com/office/powerpoint/2010/main" val="1134814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2A9E44-7EB2-2745-A5F1-8A423F65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Processed</a:t>
            </a:r>
            <a:r>
              <a:rPr lang="de-DE" dirty="0"/>
              <a:t> Twitter Data</a:t>
            </a:r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32557BA-5A05-9943-A948-96F5F2FD9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637" y="2236070"/>
            <a:ext cx="10376163" cy="2870768"/>
          </a:xfrm>
        </p:spPr>
      </p:pic>
    </p:spTree>
    <p:extLst>
      <p:ext uri="{BB962C8B-B14F-4D97-AF65-F5344CB8AC3E}">
        <p14:creationId xmlns:p14="http://schemas.microsoft.com/office/powerpoint/2010/main" val="20770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12E60-5128-2942-A693-8F49D7AA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Likes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Retweets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89D0DB7-78BD-224A-96C9-BE077F4C49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306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147900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01685-7E43-B94E-8A7D-E147070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Time Series Exploration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8CB916-A479-5B4E-B539-5BF84B928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65" y="2398144"/>
            <a:ext cx="11209469" cy="3051893"/>
          </a:xfrm>
        </p:spPr>
      </p:pic>
    </p:spTree>
    <p:extLst>
      <p:ext uri="{BB962C8B-B14F-4D97-AF65-F5344CB8AC3E}">
        <p14:creationId xmlns:p14="http://schemas.microsoft.com/office/powerpoint/2010/main" val="1508557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045BB-5449-F948-B94D-C30115A8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Time Series Exploration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31F14D-03C0-6A46-982F-AF2721EBE1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50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151289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C81F-773C-9746-A3D6-2625DFA5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Time Series Exploration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5AD514-7C68-F348-BA6C-459E019A79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497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307569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7E75C-E65B-D448-973D-EEB4F06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Time Series Exploration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3F6664-5542-B947-8634-4F45BD21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45" y="2359430"/>
            <a:ext cx="11282847" cy="3071871"/>
          </a:xfrm>
        </p:spPr>
      </p:pic>
    </p:spTree>
    <p:extLst>
      <p:ext uri="{BB962C8B-B14F-4D97-AF65-F5344CB8AC3E}">
        <p14:creationId xmlns:p14="http://schemas.microsoft.com/office/powerpoint/2010/main" val="172877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93FDA-D260-AD4E-9777-837F77E7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GARCH(1,1)-</a:t>
            </a:r>
            <a:r>
              <a:rPr lang="de-DE" dirty="0" err="1"/>
              <a:t>t</a:t>
            </a:r>
            <a:r>
              <a:rPr lang="de-DE" baseline="-25000" dirty="0" err="1"/>
              <a:t>nu</a:t>
            </a:r>
            <a:endParaRPr lang="de-DE" dirty="0"/>
          </a:p>
        </p:txBody>
      </p:sp>
      <p:pic>
        <p:nvPicPr>
          <p:cNvPr id="7" name="Inhaltsplatzhalter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E61690D-02D8-E140-9FCE-976AD6D61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33" y="2394273"/>
            <a:ext cx="10249367" cy="3198168"/>
          </a:xfrm>
        </p:spPr>
      </p:pic>
    </p:spTree>
    <p:extLst>
      <p:ext uri="{BB962C8B-B14F-4D97-AF65-F5344CB8AC3E}">
        <p14:creationId xmlns:p14="http://schemas.microsoft.com/office/powerpoint/2010/main" val="335763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D491-0D31-A34F-A768-C972F552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5A0760-DBA3-7A4A-BC55-466CCACC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expectations</a:t>
            </a:r>
            <a:endParaRPr lang="de-DE" dirty="0"/>
          </a:p>
          <a:p>
            <a:r>
              <a:rPr lang="de-DE" dirty="0"/>
              <a:t>Tesla stock</a:t>
            </a:r>
          </a:p>
          <a:p>
            <a:r>
              <a:rPr lang="de-DE" dirty="0"/>
              <a:t>Variables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endParaRPr lang="de-DE" dirty="0"/>
          </a:p>
          <a:p>
            <a:r>
              <a:rPr lang="de-DE" dirty="0"/>
              <a:t>Time Series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approach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4FD29-2324-334E-9929-7C08A51C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Residuals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Volatility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AAE4403-96A3-3041-B148-817F7C525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28" y="1690688"/>
            <a:ext cx="6038490" cy="4401742"/>
          </a:xfrm>
        </p:spPr>
      </p:pic>
    </p:spTree>
    <p:extLst>
      <p:ext uri="{BB962C8B-B14F-4D97-AF65-F5344CB8AC3E}">
        <p14:creationId xmlns:p14="http://schemas.microsoft.com/office/powerpoint/2010/main" val="17286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3A22B-2769-A448-838C-45AE493C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Fit </a:t>
            </a:r>
            <a:r>
              <a:rPr lang="de-DE" dirty="0" err="1"/>
              <a:t>Diagnostic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125A55B-D524-BE41-A028-8B9EA64D3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366" y="2437068"/>
            <a:ext cx="10839268" cy="2951102"/>
          </a:xfrm>
        </p:spPr>
      </p:pic>
    </p:spTree>
    <p:extLst>
      <p:ext uri="{BB962C8B-B14F-4D97-AF65-F5344CB8AC3E}">
        <p14:creationId xmlns:p14="http://schemas.microsoft.com/office/powerpoint/2010/main" val="185422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3C723-4CF5-C240-A4F1-1CDD59D1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TSLA </a:t>
            </a:r>
            <a:r>
              <a:rPr lang="de-DE" dirty="0" err="1"/>
              <a:t>Volatility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D5FB1BC-78AF-0343-9BEE-9DEA1CEDD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246" y="1690688"/>
            <a:ext cx="7343024" cy="4599781"/>
          </a:xfrm>
        </p:spPr>
      </p:pic>
    </p:spTree>
    <p:extLst>
      <p:ext uri="{BB962C8B-B14F-4D97-AF65-F5344CB8AC3E}">
        <p14:creationId xmlns:p14="http://schemas.microsoft.com/office/powerpoint/2010/main" val="36278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DB5AB-0C95-2F4A-9417-B7E54A37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Time Series </a:t>
            </a:r>
            <a:r>
              <a:rPr lang="de-DE" dirty="0" err="1"/>
              <a:t>Prediction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F7A65C-635F-9E40-9042-0CC3C913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029" y="1387249"/>
            <a:ext cx="7463941" cy="5280672"/>
          </a:xfrm>
        </p:spPr>
      </p:pic>
    </p:spTree>
    <p:extLst>
      <p:ext uri="{BB962C8B-B14F-4D97-AF65-F5344CB8AC3E}">
        <p14:creationId xmlns:p14="http://schemas.microsoft.com/office/powerpoint/2010/main" val="180567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A11F-B99D-5240-98CE-BF622313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CD88C-F9F0-E042-8BFA-72DC5A3C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Linear Model</a:t>
            </a:r>
          </a:p>
          <a:p>
            <a:r>
              <a:rPr lang="de-DE" dirty="0"/>
              <a:t>KNN</a:t>
            </a:r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  <a:p>
            <a:r>
              <a:rPr lang="de-DE" dirty="0" err="1"/>
              <a:t>Extremely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r>
              <a:rPr lang="de-DE" dirty="0" err="1"/>
              <a:t>Atrificial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194431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9BDC7-92F6-A041-92C8-04C683DC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 v1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E57F784-B5AC-4241-A678-D56422186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027" y="2344950"/>
            <a:ext cx="2793512" cy="2168099"/>
          </a:xfr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E49F677-9907-E644-B8A0-E02FEE0E1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61" y="2523352"/>
            <a:ext cx="5817048" cy="18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6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68EF770-448B-FE48-AEB0-0330D4F53B0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49987"/>
          <a:stretch/>
        </p:blipFill>
        <p:spPr>
          <a:xfrm>
            <a:off x="1594800" y="190800"/>
            <a:ext cx="9000000" cy="6480000"/>
          </a:xfrm>
        </p:spPr>
      </p:pic>
    </p:spTree>
    <p:extLst>
      <p:ext uri="{BB962C8B-B14F-4D97-AF65-F5344CB8AC3E}">
        <p14:creationId xmlns:p14="http://schemas.microsoft.com/office/powerpoint/2010/main" val="107281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F4666E-9CC8-F44A-A956-D2510D3FC69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9765"/>
          <a:stretch/>
        </p:blipFill>
        <p:spPr>
          <a:xfrm>
            <a:off x="1596000" y="189000"/>
            <a:ext cx="9000000" cy="6480000"/>
          </a:xfrm>
        </p:spPr>
      </p:pic>
    </p:spTree>
    <p:extLst>
      <p:ext uri="{BB962C8B-B14F-4D97-AF65-F5344CB8AC3E}">
        <p14:creationId xmlns:p14="http://schemas.microsoft.com/office/powerpoint/2010/main" val="710175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82B993BB-1DD1-B747-940B-108573D7B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328"/>
            <a:ext cx="10515600" cy="3749343"/>
          </a:xfrm>
        </p:spPr>
      </p:pic>
    </p:spTree>
    <p:extLst>
      <p:ext uri="{BB962C8B-B14F-4D97-AF65-F5344CB8AC3E}">
        <p14:creationId xmlns:p14="http://schemas.microsoft.com/office/powerpoint/2010/main" val="186235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CC5B2-192B-E64F-87E5-88CCFF35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 v2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D92E46F-DD6D-9043-AB41-D44BD387D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086" y="2103436"/>
            <a:ext cx="11139828" cy="1325563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25FEDF-4643-D948-BAA1-5E2422FB9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86" y="4411784"/>
            <a:ext cx="3576991" cy="14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1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770D3-2F3C-9F41-B7CD-0FAFABEE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Tesla Stock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C67E5D5-9BD2-634A-B01A-3F581A3F62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691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3510781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B42821D-BF44-5A4C-84EA-09FDA65EBB8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49990"/>
          <a:stretch/>
        </p:blipFill>
        <p:spPr>
          <a:xfrm>
            <a:off x="1596000" y="189000"/>
            <a:ext cx="9000000" cy="6480000"/>
          </a:xfrm>
        </p:spPr>
      </p:pic>
    </p:spTree>
    <p:extLst>
      <p:ext uri="{BB962C8B-B14F-4D97-AF65-F5344CB8AC3E}">
        <p14:creationId xmlns:p14="http://schemas.microsoft.com/office/powerpoint/2010/main" val="1110446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7EE16AE-0CEA-5742-9412-5FD1CBBBD3A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9857"/>
          <a:stretch/>
        </p:blipFill>
        <p:spPr>
          <a:xfrm>
            <a:off x="1596000" y="189000"/>
            <a:ext cx="9000000" cy="6480000"/>
          </a:xfrm>
        </p:spPr>
      </p:pic>
    </p:spTree>
    <p:extLst>
      <p:ext uri="{BB962C8B-B14F-4D97-AF65-F5344CB8AC3E}">
        <p14:creationId xmlns:p14="http://schemas.microsoft.com/office/powerpoint/2010/main" val="515125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B80A5D1-049F-1A44-9699-83D0B30B1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328"/>
            <a:ext cx="10515600" cy="3749343"/>
          </a:xfrm>
        </p:spPr>
      </p:pic>
    </p:spTree>
    <p:extLst>
      <p:ext uri="{BB962C8B-B14F-4D97-AF65-F5344CB8AC3E}">
        <p14:creationId xmlns:p14="http://schemas.microsoft.com/office/powerpoint/2010/main" val="354479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FC38F-D881-CE46-B72D-9FE67624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614B7-FCF3-E34B-917F-355610CF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Preprocessing</a:t>
            </a:r>
            <a:endParaRPr lang="de-DE" dirty="0"/>
          </a:p>
          <a:p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138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396D9-7E1B-1648-9143-BC8A3944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Tesla Stock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AC12B92-20BB-0041-B4E1-A4841BD1B4A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56641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F683-4768-8F4C-8F34-E2254AD0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Google Trends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ABB9B1-20DF-934D-952C-A1D66FF24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840" y="1825625"/>
            <a:ext cx="8748319" cy="4351338"/>
          </a:xfrm>
        </p:spPr>
      </p:pic>
    </p:spTree>
    <p:extLst>
      <p:ext uri="{BB962C8B-B14F-4D97-AF65-F5344CB8AC3E}">
        <p14:creationId xmlns:p14="http://schemas.microsoft.com/office/powerpoint/2010/main" val="307233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0F580-CE8B-9845-912B-40415281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Search Terms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FFF33-A4C7-1742-8671-45C92236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„Tesla“</a:t>
            </a:r>
          </a:p>
          <a:p>
            <a:r>
              <a:rPr lang="de-DE" dirty="0"/>
              <a:t>„TSLA“</a:t>
            </a:r>
          </a:p>
          <a:p>
            <a:r>
              <a:rPr lang="de-DE" dirty="0"/>
              <a:t>„</a:t>
            </a:r>
            <a:r>
              <a:rPr lang="de-DE" dirty="0" err="1"/>
              <a:t>Musk</a:t>
            </a:r>
            <a:r>
              <a:rPr lang="de-DE" dirty="0"/>
              <a:t>“</a:t>
            </a:r>
          </a:p>
          <a:p>
            <a:r>
              <a:rPr lang="de-DE" dirty="0"/>
              <a:t>„Tesla stock“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15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EF6DA-1FA8-734F-8320-333E6172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„</a:t>
            </a:r>
            <a:r>
              <a:rPr lang="de-DE" dirty="0" err="1"/>
              <a:t>tesla</a:t>
            </a:r>
            <a:r>
              <a:rPr lang="de-DE" dirty="0"/>
              <a:t>“ </a:t>
            </a:r>
            <a:r>
              <a:rPr lang="de-DE" dirty="0" err="1"/>
              <a:t>preprocessing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877A65E-B9B0-F549-846E-F7356017B5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000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52265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3365C-4E84-754E-BE30-273972E0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„</a:t>
            </a:r>
            <a:r>
              <a:rPr lang="de-DE" dirty="0" err="1"/>
              <a:t>tesla</a:t>
            </a:r>
            <a:r>
              <a:rPr lang="de-DE" dirty="0"/>
              <a:t>“ </a:t>
            </a:r>
            <a:r>
              <a:rPr lang="de-DE" dirty="0" err="1"/>
              <a:t>preprocessing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1E5030-7A77-1A40-931D-9B7C1C711F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342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347578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6DBB9-E274-2047-9AE5-0334B0E8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„</a:t>
            </a:r>
            <a:r>
              <a:rPr lang="de-DE" dirty="0" err="1"/>
              <a:t>tesla</a:t>
            </a:r>
            <a:r>
              <a:rPr lang="de-DE" dirty="0"/>
              <a:t>“ </a:t>
            </a:r>
            <a:r>
              <a:rPr lang="de-DE" dirty="0" err="1"/>
              <a:t>preprocessing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EE579F2-3357-D240-98C4-B5FAE2E059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5895" y="1690688"/>
            <a:ext cx="6120000" cy="4680000"/>
          </a:xfrm>
        </p:spPr>
      </p:pic>
    </p:spTree>
    <p:extLst>
      <p:ext uri="{BB962C8B-B14F-4D97-AF65-F5344CB8AC3E}">
        <p14:creationId xmlns:p14="http://schemas.microsoft.com/office/powerpoint/2010/main" val="258535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Macintosh PowerPoint</Application>
  <PresentationFormat>Breitbild</PresentationFormat>
  <Paragraphs>51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</vt:lpstr>
      <vt:lpstr>Predictive models on Tesla stock</vt:lpstr>
      <vt:lpstr>Plan</vt:lpstr>
      <vt:lpstr>Tesla Stock</vt:lpstr>
      <vt:lpstr>Tesla Stock</vt:lpstr>
      <vt:lpstr>Google Trends</vt:lpstr>
      <vt:lpstr>Search Terms</vt:lpstr>
      <vt:lpstr>„tesla“ preprocessing</vt:lpstr>
      <vt:lpstr>„tesla“ preprocessing</vt:lpstr>
      <vt:lpstr>„tesla“ preprocessing</vt:lpstr>
      <vt:lpstr>Twitter</vt:lpstr>
      <vt:lpstr>Twitter metrics</vt:lpstr>
      <vt:lpstr>Raw Twitter Data</vt:lpstr>
      <vt:lpstr>Processed Twitter Data</vt:lpstr>
      <vt:lpstr>Likes vs Retweets</vt:lpstr>
      <vt:lpstr>Time Series Exploration</vt:lpstr>
      <vt:lpstr>Time Series Exploration</vt:lpstr>
      <vt:lpstr>Time Series Exploration</vt:lpstr>
      <vt:lpstr>Time Series Exploration</vt:lpstr>
      <vt:lpstr>GARCH(1,1)-tnu</vt:lpstr>
      <vt:lpstr>Residuals and Volatility</vt:lpstr>
      <vt:lpstr>Fit Diagnostic</vt:lpstr>
      <vt:lpstr>TSLA Volatility</vt:lpstr>
      <vt:lpstr>Time Series Prediction</vt:lpstr>
      <vt:lpstr>Machine Learning</vt:lpstr>
      <vt:lpstr>Machine Learning v1</vt:lpstr>
      <vt:lpstr>PowerPoint-Präsentation</vt:lpstr>
      <vt:lpstr>PowerPoint-Präsentation</vt:lpstr>
      <vt:lpstr>PowerPoint-Präsentation</vt:lpstr>
      <vt:lpstr>Machine Learning v2</vt:lpstr>
      <vt:lpstr>PowerPoint-Präsentation</vt:lpstr>
      <vt:lpstr>PowerPoint-Präsentation</vt:lpstr>
      <vt:lpstr>PowerPoint-Präsentation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models on Tesla stock</dc:title>
  <dc:creator>Samuel Sekarski</dc:creator>
  <cp:lastModifiedBy>Samuel Sekarski</cp:lastModifiedBy>
  <cp:revision>27</cp:revision>
  <dcterms:created xsi:type="dcterms:W3CDTF">2021-07-09T18:47:15Z</dcterms:created>
  <dcterms:modified xsi:type="dcterms:W3CDTF">2021-07-13T01:56:35Z</dcterms:modified>
</cp:coreProperties>
</file>