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4664" autoAdjust="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51EC-77DA-4FFB-9F03-97E68CD73D8C}" type="datetimeFigureOut">
              <a:rPr lang="pl-PL" smtClean="0"/>
              <a:t>2016-06-13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5304-55BE-4F02-BBAA-FE0B7D92DDB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51EC-77DA-4FFB-9F03-97E68CD73D8C}" type="datetimeFigureOut">
              <a:rPr lang="pl-PL" smtClean="0"/>
              <a:t>2016-06-13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5304-55BE-4F02-BBAA-FE0B7D92DDB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51EC-77DA-4FFB-9F03-97E68CD73D8C}" type="datetimeFigureOut">
              <a:rPr lang="pl-PL" smtClean="0"/>
              <a:t>2016-06-13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5304-55BE-4F02-BBAA-FE0B7D92DDB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51EC-77DA-4FFB-9F03-97E68CD73D8C}" type="datetimeFigureOut">
              <a:rPr lang="pl-PL" smtClean="0"/>
              <a:t>2016-06-13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5304-55BE-4F02-BBAA-FE0B7D92DDB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51EC-77DA-4FFB-9F03-97E68CD73D8C}" type="datetimeFigureOut">
              <a:rPr lang="pl-PL" smtClean="0"/>
              <a:t>2016-06-13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5304-55BE-4F02-BBAA-FE0B7D92DDB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51EC-77DA-4FFB-9F03-97E68CD73D8C}" type="datetimeFigureOut">
              <a:rPr lang="pl-PL" smtClean="0"/>
              <a:t>2016-06-13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5304-55BE-4F02-BBAA-FE0B7D92DDB3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51EC-77DA-4FFB-9F03-97E68CD73D8C}" type="datetimeFigureOut">
              <a:rPr lang="pl-PL" smtClean="0"/>
              <a:t>2016-06-13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5304-55BE-4F02-BBAA-FE0B7D92DDB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51EC-77DA-4FFB-9F03-97E68CD73D8C}" type="datetimeFigureOut">
              <a:rPr lang="pl-PL" smtClean="0"/>
              <a:t>2016-06-13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5304-55BE-4F02-BBAA-FE0B7D92DDB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51EC-77DA-4FFB-9F03-97E68CD73D8C}" type="datetimeFigureOut">
              <a:rPr lang="pl-PL" smtClean="0"/>
              <a:t>2016-06-13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5304-55BE-4F02-BBAA-FE0B7D92DDB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51EC-77DA-4FFB-9F03-97E68CD73D8C}" type="datetimeFigureOut">
              <a:rPr lang="pl-PL" smtClean="0"/>
              <a:t>2016-06-13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D5304-55BE-4F02-BBAA-FE0B7D92DDB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51EC-77DA-4FFB-9F03-97E68CD73D8C}" type="datetimeFigureOut">
              <a:rPr lang="pl-PL" smtClean="0"/>
              <a:t>2016-06-13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5304-55BE-4F02-BBAA-FE0B7D92DDB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A2451EC-77DA-4FFB-9F03-97E68CD73D8C}" type="datetimeFigureOut">
              <a:rPr lang="pl-PL" smtClean="0"/>
              <a:t>2016-06-13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F4D5304-55BE-4F02-BBAA-FE0B7D92DDB3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Organizer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Bardzo Profesjonalny kalendarz …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6372200" y="4508124"/>
            <a:ext cx="2376264" cy="2031325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solidFill>
              <a:schemeClr val="lt1">
                <a:alpha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dirty="0" smtClean="0"/>
              <a:t>Skład</a:t>
            </a:r>
          </a:p>
          <a:p>
            <a:endParaRPr lang="pl-PL" dirty="0" smtClean="0"/>
          </a:p>
          <a:p>
            <a:r>
              <a:rPr lang="pl-PL" dirty="0" smtClean="0"/>
              <a:t>Piotr Zuber</a:t>
            </a:r>
          </a:p>
          <a:p>
            <a:r>
              <a:rPr lang="pl-PL" dirty="0" smtClean="0"/>
              <a:t>Jan Snopek</a:t>
            </a:r>
          </a:p>
          <a:p>
            <a:r>
              <a:rPr lang="pl-PL" dirty="0" smtClean="0"/>
              <a:t>Alan Biegun</a:t>
            </a:r>
          </a:p>
          <a:p>
            <a:r>
              <a:rPr lang="pl-PL" dirty="0" smtClean="0"/>
              <a:t>Dawid Ryl</a:t>
            </a:r>
          </a:p>
          <a:p>
            <a:r>
              <a:rPr lang="pl-PL" dirty="0" smtClean="0"/>
              <a:t>Konrad Sladkowski</a:t>
            </a:r>
          </a:p>
        </p:txBody>
      </p:sp>
      <p:pic>
        <p:nvPicPr>
          <p:cNvPr id="1026" name="Picture 2" descr="C:\Users\Alan\Desktop\185142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784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12630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l-PL" dirty="0" smtClean="0"/>
              <a:t>Podział na klasy:              </a:t>
            </a:r>
            <a:br>
              <a:rPr lang="pl-PL" dirty="0" smtClean="0"/>
            </a:br>
            <a:r>
              <a:rPr lang="pl-PL" dirty="0"/>
              <a:t>	</a:t>
            </a:r>
            <a:r>
              <a:rPr lang="pl-PL" dirty="0" smtClean="0"/>
              <a:t>	Klasa </a:t>
            </a:r>
            <a:r>
              <a:rPr lang="pl-PL" dirty="0"/>
              <a:t>User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22960" y="1844824"/>
            <a:ext cx="7520940" cy="28356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b="0" dirty="0"/>
              <a:t>	Klasa odpowiedzialna za komunikację pomiędzy klasami Menu </a:t>
            </a:r>
            <a:r>
              <a:rPr lang="pl-PL" b="0" dirty="0" smtClean="0"/>
              <a:t>a Event</a:t>
            </a:r>
            <a:r>
              <a:rPr lang="pl-PL" b="0" dirty="0"/>
              <a:t>. </a:t>
            </a:r>
            <a:endParaRPr lang="pl-PL" b="0" dirty="0" smtClean="0"/>
          </a:p>
          <a:p>
            <a:pPr>
              <a:lnSpc>
                <a:spcPct val="150000"/>
              </a:lnSpc>
            </a:pPr>
            <a:r>
              <a:rPr lang="pl-PL" b="0" dirty="0"/>
              <a:t>	</a:t>
            </a:r>
            <a:r>
              <a:rPr lang="pl-PL" b="0" dirty="0" smtClean="0"/>
              <a:t>Sprawdza</a:t>
            </a:r>
            <a:r>
              <a:rPr lang="pl-PL" b="0" dirty="0"/>
              <a:t>, czy hasło się </a:t>
            </a:r>
            <a:r>
              <a:rPr lang="pl-PL" b="0" dirty="0" smtClean="0"/>
              <a:t>zgadza, a </a:t>
            </a:r>
            <a:r>
              <a:rPr lang="pl-PL" b="0" dirty="0"/>
              <a:t>po </a:t>
            </a:r>
            <a:r>
              <a:rPr lang="pl-PL" b="0" dirty="0" smtClean="0"/>
              <a:t>zalogowaniu odpowiada </a:t>
            </a:r>
            <a:r>
              <a:rPr lang="pl-PL" b="0" dirty="0"/>
              <a:t>za obsługę wydarzeń aktualnie </a:t>
            </a:r>
            <a:r>
              <a:rPr lang="pl-PL" b="0" dirty="0" smtClean="0"/>
              <a:t>zalogowanego użytkownika.</a:t>
            </a:r>
          </a:p>
          <a:p>
            <a:pPr>
              <a:lnSpc>
                <a:spcPct val="150000"/>
              </a:lnSpc>
            </a:pPr>
            <a:r>
              <a:rPr lang="pl-PL" b="0" dirty="0"/>
              <a:t>	</a:t>
            </a:r>
            <a:r>
              <a:rPr lang="pl-PL" b="0" dirty="0" smtClean="0"/>
              <a:t>Przechowuje dane użytkownika.</a:t>
            </a:r>
            <a:endParaRPr lang="pl-PL" b="0" dirty="0"/>
          </a:p>
          <a:p>
            <a:pPr marL="0" indent="0"/>
            <a:endParaRPr lang="pl-PL" b="0" dirty="0"/>
          </a:p>
        </p:txBody>
      </p:sp>
      <p:pic>
        <p:nvPicPr>
          <p:cNvPr id="2050" name="Picture 2" descr="C:\Users\Alan\Desktop\185142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671" y="5589240"/>
            <a:ext cx="1110581" cy="111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549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12630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l-PL" dirty="0" smtClean="0"/>
              <a:t>Podział na klasy:              </a:t>
            </a:r>
            <a:br>
              <a:rPr lang="pl-PL" dirty="0" smtClean="0"/>
            </a:br>
            <a:r>
              <a:rPr lang="pl-PL" dirty="0"/>
              <a:t>	</a:t>
            </a:r>
            <a:r>
              <a:rPr lang="pl-PL" dirty="0" smtClean="0"/>
              <a:t>	Klasa </a:t>
            </a:r>
            <a:r>
              <a:rPr lang="pl-PL" dirty="0"/>
              <a:t>Event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22960" y="1844824"/>
            <a:ext cx="7520940" cy="28356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1800" dirty="0"/>
              <a:t>	</a:t>
            </a:r>
            <a:r>
              <a:rPr lang="pl-PL" b="0" dirty="0"/>
              <a:t>Klasa, odpowiedzialna za przechowywanie w niej nazwy, daty, godziny, tagu oraz </a:t>
            </a:r>
            <a:r>
              <a:rPr lang="pl-PL" b="0" dirty="0" smtClean="0"/>
              <a:t>nazwy i opisu </a:t>
            </a:r>
            <a:r>
              <a:rPr lang="pl-PL" b="0" dirty="0"/>
              <a:t>wydarzenia. </a:t>
            </a:r>
            <a:endParaRPr lang="pl-PL" b="0" dirty="0" smtClean="0"/>
          </a:p>
          <a:p>
            <a:pPr>
              <a:lnSpc>
                <a:spcPct val="150000"/>
              </a:lnSpc>
            </a:pPr>
            <a:r>
              <a:rPr lang="pl-PL" b="0" dirty="0"/>
              <a:t>	</a:t>
            </a:r>
            <a:r>
              <a:rPr lang="pl-PL" b="0" dirty="0" smtClean="0"/>
              <a:t>W </a:t>
            </a:r>
            <a:r>
              <a:rPr lang="pl-PL" b="0" dirty="0"/>
              <a:t>pliku w którym zawierać będzie się klasa Event będą zaimplementowane sortowania tablic obiektów tej klasy. </a:t>
            </a:r>
            <a:endParaRPr lang="pl-PL" b="0" dirty="0" smtClean="0"/>
          </a:p>
          <a:p>
            <a:pPr>
              <a:lnSpc>
                <a:spcPct val="150000"/>
              </a:lnSpc>
            </a:pPr>
            <a:r>
              <a:rPr lang="pl-PL" b="0" dirty="0"/>
              <a:t>	</a:t>
            </a:r>
            <a:r>
              <a:rPr lang="pl-PL" b="0" dirty="0" smtClean="0"/>
              <a:t>Klasa </a:t>
            </a:r>
            <a:r>
              <a:rPr lang="pl-PL" b="0" dirty="0"/>
              <a:t>daje swoisty szablon dla File_Guarda do wczytywania do niego danych.</a:t>
            </a:r>
          </a:p>
          <a:p>
            <a:pPr marL="0" indent="0">
              <a:lnSpc>
                <a:spcPct val="150000"/>
              </a:lnSpc>
            </a:pPr>
            <a:endParaRPr lang="pl-PL" b="0" dirty="0"/>
          </a:p>
        </p:txBody>
      </p:sp>
      <p:pic>
        <p:nvPicPr>
          <p:cNvPr id="2050" name="Picture 2" descr="C:\Users\Alan\Desktop\185142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671" y="5589240"/>
            <a:ext cx="1110581" cy="111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33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520940" cy="12630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l-PL" dirty="0" smtClean="0"/>
              <a:t>Podział na klasy:              </a:t>
            </a:r>
            <a:br>
              <a:rPr lang="pl-PL" dirty="0" smtClean="0"/>
            </a:br>
            <a:r>
              <a:rPr lang="pl-PL" dirty="0"/>
              <a:t>	</a:t>
            </a:r>
            <a:r>
              <a:rPr lang="pl-PL" dirty="0" smtClean="0"/>
              <a:t>	Klasa </a:t>
            </a:r>
            <a:r>
              <a:rPr lang="pl-PL" dirty="0"/>
              <a:t>Callender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22960" y="1844824"/>
            <a:ext cx="7520940" cy="283565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l-PL" sz="1800" dirty="0"/>
              <a:t>	</a:t>
            </a:r>
            <a:r>
              <a:rPr lang="pl-PL" sz="1700" b="0" dirty="0" smtClean="0"/>
              <a:t>Klasa </a:t>
            </a:r>
            <a:r>
              <a:rPr lang="pl-PL" sz="1700" b="0" dirty="0"/>
              <a:t>odpowiadająca za wyświetlanie poprawnie sformatowanego kalendarza, daty oraz aktualnego czasu</a:t>
            </a:r>
            <a:r>
              <a:rPr lang="pl-PL" sz="1700" b="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l-PL" sz="1700" b="0" dirty="0"/>
              <a:t>	</a:t>
            </a:r>
            <a:r>
              <a:rPr lang="pl-PL" sz="1700" b="0" dirty="0" smtClean="0"/>
              <a:t>Daje możliwość zmiany ustawień programu i użytkownika ,dodawania ,usuwania i edycji wydarzeń .</a:t>
            </a:r>
          </a:p>
          <a:p>
            <a:pPr>
              <a:lnSpc>
                <a:spcPct val="150000"/>
              </a:lnSpc>
            </a:pPr>
            <a:r>
              <a:rPr lang="pl-PL" sz="1700" b="0" dirty="0"/>
              <a:t>	</a:t>
            </a:r>
            <a:r>
              <a:rPr lang="pl-PL" sz="1700" b="0" dirty="0" smtClean="0"/>
              <a:t>Klasa </a:t>
            </a:r>
            <a:r>
              <a:rPr lang="pl-PL" sz="1700" b="0" dirty="0"/>
              <a:t>ta będzie posiadać algorytm odpowiedzialny za poprawne ułożenie dni w miesiącu, oraz będzie pobierać i wyświetlać wydarzenia według preferencji użytkownika.</a:t>
            </a:r>
          </a:p>
          <a:p>
            <a:pPr marL="0" indent="0">
              <a:lnSpc>
                <a:spcPct val="150000"/>
              </a:lnSpc>
            </a:pPr>
            <a:endParaRPr lang="pl-PL" b="0" dirty="0"/>
          </a:p>
        </p:txBody>
      </p:sp>
      <p:pic>
        <p:nvPicPr>
          <p:cNvPr id="2050" name="Picture 2" descr="C:\Users\Alan\Desktop\185142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671" y="5589240"/>
            <a:ext cx="1110581" cy="111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939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Dziękujemy za uwagę</a:t>
            </a:r>
            <a:endParaRPr lang="pl-PL" dirty="0"/>
          </a:p>
        </p:txBody>
      </p:sp>
      <p:pic>
        <p:nvPicPr>
          <p:cNvPr id="2050" name="Picture 2" descr="C:\Users\Alan\Desktop\185142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671" y="5589240"/>
            <a:ext cx="1110581" cy="111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dirty="0" smtClean="0"/>
              <a:t>	</a:t>
            </a:r>
            <a:r>
              <a:rPr lang="pl-PL" b="0" dirty="0" smtClean="0"/>
              <a:t>Sekcja Piąta zastrzega sobie wszystkie prawa do niniejszej prezentacji jak i do projektu Organizera którego niniejsza prezentacja dotyczy oraz do ewentualnej zmiany struktury wewnętrznej projektu.</a:t>
            </a:r>
          </a:p>
          <a:p>
            <a:pPr>
              <a:lnSpc>
                <a:spcPct val="150000"/>
              </a:lnSpc>
            </a:pPr>
            <a:endParaRPr lang="pl-PL" b="0" dirty="0"/>
          </a:p>
          <a:p>
            <a:pPr>
              <a:lnSpc>
                <a:spcPct val="150000"/>
              </a:lnSpc>
            </a:pPr>
            <a:endParaRPr lang="pl-PL" b="0" dirty="0" smtClean="0"/>
          </a:p>
          <a:p>
            <a:pPr>
              <a:lnSpc>
                <a:spcPct val="150000"/>
              </a:lnSpc>
            </a:pPr>
            <a:endParaRPr lang="pl-PL" b="0" dirty="0"/>
          </a:p>
          <a:p>
            <a:pPr>
              <a:lnSpc>
                <a:spcPct val="150000"/>
              </a:lnSpc>
            </a:pPr>
            <a:r>
              <a:rPr lang="pl-PL" b="0" dirty="0" smtClean="0"/>
              <a:t>					All rights reserved 2016 Sekcja5</a:t>
            </a:r>
          </a:p>
          <a:p>
            <a:pPr>
              <a:lnSpc>
                <a:spcPct val="150000"/>
              </a:lnSpc>
            </a:pPr>
            <a:r>
              <a:rPr lang="pl-PL" b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1672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Główne założenia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22960" y="1268760"/>
            <a:ext cx="7520940" cy="3411717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pl-PL" b="0" dirty="0" smtClean="0"/>
              <a:t>Dodawanie ,usuwanie i edytowanie użytkowników.</a:t>
            </a:r>
          </a:p>
          <a:p>
            <a:pPr>
              <a:buAutoNum type="arabicPeriod"/>
            </a:pPr>
            <a:r>
              <a:rPr lang="pl-PL" b="0" dirty="0" smtClean="0"/>
              <a:t>Wyświetlanie bieżącej godziny i daty.</a:t>
            </a:r>
            <a:endParaRPr lang="pl-PL" dirty="0" smtClean="0"/>
          </a:p>
          <a:p>
            <a:pPr>
              <a:buAutoNum type="arabicPeriod"/>
            </a:pPr>
            <a:r>
              <a:rPr lang="pl-PL" b="0" dirty="0" smtClean="0"/>
              <a:t>Wyświetlanie i przeglądanie kalendarza.</a:t>
            </a:r>
          </a:p>
          <a:p>
            <a:pPr>
              <a:buAutoNum type="arabicPeriod"/>
            </a:pPr>
            <a:r>
              <a:rPr lang="pl-PL" b="0" dirty="0" smtClean="0"/>
              <a:t>Kolorowanie ważniejszych dni i wydarzeń.</a:t>
            </a:r>
          </a:p>
          <a:p>
            <a:pPr>
              <a:buAutoNum type="arabicPeriod"/>
            </a:pPr>
            <a:r>
              <a:rPr lang="pl-PL" b="0" dirty="0" smtClean="0"/>
              <a:t>Dodawanie ,usuwanie </a:t>
            </a:r>
            <a:r>
              <a:rPr lang="pl-PL" b="0" dirty="0"/>
              <a:t>i edycja </a:t>
            </a:r>
            <a:r>
              <a:rPr lang="pl-PL" b="0" dirty="0" smtClean="0"/>
              <a:t>wydarzeń oraz ich wyświetlanie.</a:t>
            </a:r>
          </a:p>
          <a:p>
            <a:pPr>
              <a:buAutoNum type="arabicPeriod"/>
            </a:pPr>
            <a:r>
              <a:rPr lang="pl-PL" b="0" dirty="0" smtClean="0"/>
              <a:t>Sortowanie wydarzeń.</a:t>
            </a:r>
          </a:p>
          <a:p>
            <a:pPr marL="0" indent="0"/>
            <a:endParaRPr lang="pl-PL" b="0" dirty="0"/>
          </a:p>
        </p:txBody>
      </p:sp>
      <p:pic>
        <p:nvPicPr>
          <p:cNvPr id="2050" name="Picture 2" descr="C:\Users\Alan\Desktop\185142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671" y="5589240"/>
            <a:ext cx="1110581" cy="111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85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Założenia drugorzędne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l-PL" b="0" dirty="0" smtClean="0"/>
              <a:t>Podpowiedź </a:t>
            </a:r>
            <a:r>
              <a:rPr lang="pl-PL" b="0" dirty="0"/>
              <a:t>do </a:t>
            </a:r>
            <a:r>
              <a:rPr lang="pl-PL" b="0" dirty="0" smtClean="0"/>
              <a:t>hasła.</a:t>
            </a:r>
          </a:p>
          <a:p>
            <a:pPr>
              <a:buFont typeface="+mj-lt"/>
              <a:buAutoNum type="arabicPeriod"/>
            </a:pPr>
            <a:r>
              <a:rPr lang="pl-PL" b="0" dirty="0" smtClean="0"/>
              <a:t>Zmiana miesięcy strzałkami.</a:t>
            </a:r>
            <a:endParaRPr lang="pl-PL" dirty="0" smtClean="0"/>
          </a:p>
          <a:p>
            <a:pPr>
              <a:buFont typeface="+mj-lt"/>
              <a:buAutoNum type="arabicPeriod"/>
            </a:pPr>
            <a:r>
              <a:rPr lang="pl-PL" b="0" dirty="0" smtClean="0"/>
              <a:t>Wydarzenia cykliczne.</a:t>
            </a:r>
          </a:p>
          <a:p>
            <a:pPr>
              <a:buFont typeface="+mj-lt"/>
              <a:buAutoNum type="arabicPeriod"/>
            </a:pPr>
            <a:r>
              <a:rPr lang="pl-PL" b="0" dirty="0" smtClean="0"/>
              <a:t>Dodawanie </a:t>
            </a:r>
            <a:r>
              <a:rPr lang="pl-PL" b="0" dirty="0"/>
              <a:t>wydarzeń</a:t>
            </a:r>
            <a:r>
              <a:rPr lang="pl-PL" b="0" dirty="0" smtClean="0"/>
              <a:t> </a:t>
            </a:r>
            <a:r>
              <a:rPr lang="pl-PL" b="0" dirty="0"/>
              <a:t>innym </a:t>
            </a:r>
            <a:r>
              <a:rPr lang="pl-PL" b="0" dirty="0" smtClean="0"/>
              <a:t>użytkownikom.</a:t>
            </a:r>
          </a:p>
          <a:p>
            <a:pPr>
              <a:buFont typeface="+mj-lt"/>
              <a:buAutoNum type="arabicPeriod"/>
            </a:pPr>
            <a:r>
              <a:rPr lang="pl-PL" b="0" dirty="0" smtClean="0"/>
              <a:t>Zmiana koloru aplikacji według preferencji użytkownika.</a:t>
            </a:r>
            <a:endParaRPr lang="pl-PL" b="0" dirty="0"/>
          </a:p>
        </p:txBody>
      </p:sp>
      <p:pic>
        <p:nvPicPr>
          <p:cNvPr id="4" name="Picture 2" descr="C:\Users\Alan\Desktop\185142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671" y="5589240"/>
            <a:ext cx="1110581" cy="111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51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520940" cy="548640"/>
          </a:xfrm>
        </p:spPr>
        <p:txBody>
          <a:bodyPr/>
          <a:lstStyle/>
          <a:p>
            <a:r>
              <a:rPr lang="pl-PL" dirty="0" smtClean="0"/>
              <a:t>Główne widoki programu</a:t>
            </a:r>
            <a:endParaRPr lang="pl-PL" dirty="0"/>
          </a:p>
        </p:txBody>
      </p:sp>
      <p:pic>
        <p:nvPicPr>
          <p:cNvPr id="4" name="Picture 2" descr="C:\Users\Alan\Desktop\185142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671" y="5589240"/>
            <a:ext cx="1110581" cy="111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Alan\Desktop\PO-PROJEKT\Widoki\1.Menu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92696"/>
            <a:ext cx="3855244" cy="308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lan\Desktop\PO-PROJEKT\Widoki\2.Tworzenie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172" y="726552"/>
            <a:ext cx="3831058" cy="307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179512" y="3933056"/>
            <a:ext cx="3855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 smtClean="0">
                <a:solidFill>
                  <a:schemeClr val="bg1">
                    <a:lumMod val="50000"/>
                  </a:schemeClr>
                </a:solidFill>
              </a:rPr>
              <a:t>Program po uruchomieniu</a:t>
            </a:r>
            <a:endParaRPr lang="pl-P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5097060" y="3916179"/>
            <a:ext cx="3840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 smtClean="0">
                <a:solidFill>
                  <a:schemeClr val="bg1">
                    <a:lumMod val="50000"/>
                  </a:schemeClr>
                </a:solidFill>
              </a:rPr>
              <a:t>Tworzenie nowego użytkownika</a:t>
            </a:r>
            <a:endParaRPr lang="pl-PL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98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520940" cy="548640"/>
          </a:xfrm>
        </p:spPr>
        <p:txBody>
          <a:bodyPr/>
          <a:lstStyle/>
          <a:p>
            <a:r>
              <a:rPr lang="pl-PL" dirty="0" smtClean="0"/>
              <a:t>Główne widoki programu</a:t>
            </a:r>
            <a:endParaRPr lang="pl-PL" dirty="0"/>
          </a:p>
        </p:txBody>
      </p:sp>
      <p:pic>
        <p:nvPicPr>
          <p:cNvPr id="4" name="Picture 2" descr="C:\Users\Alan\Desktop\185142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671" y="5589240"/>
            <a:ext cx="1110581" cy="111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179512" y="3933056"/>
            <a:ext cx="3855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 smtClean="0">
                <a:solidFill>
                  <a:schemeClr val="bg1">
                    <a:lumMod val="50000"/>
                  </a:schemeClr>
                </a:solidFill>
              </a:rPr>
              <a:t>Pomyślne stworzenie użytkownika</a:t>
            </a:r>
            <a:endParaRPr lang="pl-P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5062996" y="3942623"/>
            <a:ext cx="3840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 smtClean="0">
                <a:solidFill>
                  <a:schemeClr val="bg1">
                    <a:lumMod val="50000"/>
                  </a:schemeClr>
                </a:solidFill>
              </a:rPr>
              <a:t>Błąd przy tworzeniu użytkownika</a:t>
            </a:r>
            <a:endParaRPr lang="pl-P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98" name="Picture 2" descr="C:\Users\Alan\Desktop\PO-PROJEKT\Widoki\3.Uzutkownik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92696"/>
            <a:ext cx="3855244" cy="308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Alan\Desktop\PO-PROJEKT\Widoki\3,5.Błąd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923" y="692696"/>
            <a:ext cx="3855243" cy="308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951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520940" cy="548640"/>
          </a:xfrm>
        </p:spPr>
        <p:txBody>
          <a:bodyPr/>
          <a:lstStyle/>
          <a:p>
            <a:r>
              <a:rPr lang="pl-PL" dirty="0" smtClean="0"/>
              <a:t>Główne widoki programu</a:t>
            </a:r>
            <a:endParaRPr lang="pl-PL" dirty="0"/>
          </a:p>
        </p:txBody>
      </p:sp>
      <p:pic>
        <p:nvPicPr>
          <p:cNvPr id="4" name="Picture 2" descr="C:\Users\Alan\Desktop\185142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671" y="5589240"/>
            <a:ext cx="1110581" cy="111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179512" y="3933056"/>
            <a:ext cx="3855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 smtClean="0">
                <a:solidFill>
                  <a:schemeClr val="bg1">
                    <a:lumMod val="50000"/>
                  </a:schemeClr>
                </a:solidFill>
              </a:rPr>
              <a:t>Kalendarz</a:t>
            </a:r>
            <a:endParaRPr lang="pl-P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5078454" y="3942623"/>
            <a:ext cx="3840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 smtClean="0">
                <a:solidFill>
                  <a:schemeClr val="bg1">
                    <a:lumMod val="50000"/>
                  </a:schemeClr>
                </a:solidFill>
              </a:rPr>
              <a:t>Widok kalendarza z rozwiniętymi listami</a:t>
            </a:r>
            <a:endParaRPr lang="pl-P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122" name="Picture 2" descr="C:\Users\Alan\Desktop\PO-PROJEKT\Widoki\4.Kalendarz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2" y="692696"/>
            <a:ext cx="3872683" cy="31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lan\Desktop\PO-PROJEKT\Widoki\5.Rozwiniete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119" y="692696"/>
            <a:ext cx="3886048" cy="31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62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Podział na klasy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22960" y="1268760"/>
            <a:ext cx="7520940" cy="341171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0" dirty="0"/>
              <a:t>File_guard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0" dirty="0" smtClean="0"/>
              <a:t>Main</a:t>
            </a:r>
            <a:r>
              <a:rPr lang="pl-PL" sz="1800" b="0" dirty="0"/>
              <a:t>_</a:t>
            </a:r>
            <a:r>
              <a:rPr lang="pl-PL" sz="1800" b="0" dirty="0" smtClean="0"/>
              <a:t>Menu</a:t>
            </a:r>
            <a:endParaRPr lang="pl-PL" sz="1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0" dirty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0" dirty="0"/>
              <a:t>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0" dirty="0"/>
              <a:t>Callender</a:t>
            </a:r>
          </a:p>
          <a:p>
            <a:pPr marL="0" indent="0"/>
            <a:endParaRPr lang="pl-PL" b="0" dirty="0"/>
          </a:p>
        </p:txBody>
      </p:sp>
      <p:pic>
        <p:nvPicPr>
          <p:cNvPr id="2050" name="Picture 2" descr="C:\Users\Alan\Desktop\185142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671" y="5589240"/>
            <a:ext cx="1110581" cy="111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05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12630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l-PL" dirty="0" smtClean="0"/>
              <a:t>Podział na klasy:              </a:t>
            </a:r>
            <a:br>
              <a:rPr lang="pl-PL" dirty="0" smtClean="0"/>
            </a:br>
            <a:r>
              <a:rPr lang="pl-PL" dirty="0"/>
              <a:t>	</a:t>
            </a:r>
            <a:r>
              <a:rPr lang="pl-PL" dirty="0" smtClean="0"/>
              <a:t>	Klasa File_guard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22960" y="1844824"/>
            <a:ext cx="7520940" cy="28356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b="0" dirty="0"/>
              <a:t>	</a:t>
            </a:r>
            <a:r>
              <a:rPr lang="pl-PL" b="0" dirty="0" smtClean="0"/>
              <a:t>Klasa </a:t>
            </a:r>
            <a:r>
              <a:rPr lang="pl-PL" b="0" dirty="0"/>
              <a:t>odpowiedzialna za wszelakie operacje na plikach i strukturach katalogów. Posiada </a:t>
            </a:r>
            <a:r>
              <a:rPr lang="pl-PL" b="0" dirty="0" smtClean="0"/>
              <a:t>metody </a:t>
            </a:r>
            <a:r>
              <a:rPr lang="pl-PL" b="0" dirty="0"/>
              <a:t>które otwiera i zamyka pliki </a:t>
            </a:r>
            <a:r>
              <a:rPr lang="pl-PL" b="0" dirty="0" smtClean="0"/>
              <a:t> ,zwracają </a:t>
            </a:r>
            <a:r>
              <a:rPr lang="pl-PL" b="0" dirty="0"/>
              <a:t>konkretne dane z </a:t>
            </a:r>
            <a:r>
              <a:rPr lang="pl-PL" b="0" dirty="0" smtClean="0"/>
              <a:t>pliku i wprowadzają dane do ,oraz kontroluje poprawności </a:t>
            </a:r>
            <a:r>
              <a:rPr lang="pl-PL" b="0" dirty="0"/>
              <a:t>zapisu i odczytu. </a:t>
            </a:r>
          </a:p>
          <a:p>
            <a:pPr marL="0" indent="0"/>
            <a:endParaRPr lang="pl-PL" b="0" dirty="0"/>
          </a:p>
        </p:txBody>
      </p:sp>
      <p:pic>
        <p:nvPicPr>
          <p:cNvPr id="2050" name="Picture 2" descr="C:\Users\Alan\Desktop\185142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671" y="5589240"/>
            <a:ext cx="1110581" cy="111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372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12630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l-PL" dirty="0" smtClean="0"/>
              <a:t>Podział na klasy:              </a:t>
            </a:r>
            <a:br>
              <a:rPr lang="pl-PL" dirty="0" smtClean="0"/>
            </a:br>
            <a:r>
              <a:rPr lang="pl-PL" dirty="0"/>
              <a:t>	</a:t>
            </a:r>
            <a:r>
              <a:rPr lang="pl-PL" dirty="0" smtClean="0"/>
              <a:t>	Klasa </a:t>
            </a:r>
            <a:r>
              <a:rPr lang="pl-PL" dirty="0"/>
              <a:t>Main_Menu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22960" y="1844824"/>
            <a:ext cx="7520940" cy="28356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b="0" dirty="0"/>
              <a:t>	Klasa odpowiedzialna za wyświetlanie panelu logowania wraz z dostępnymi użytkownikami. </a:t>
            </a:r>
            <a:endParaRPr lang="pl-PL" b="0" dirty="0" smtClean="0"/>
          </a:p>
          <a:p>
            <a:pPr>
              <a:lnSpc>
                <a:spcPct val="150000"/>
              </a:lnSpc>
            </a:pPr>
            <a:r>
              <a:rPr lang="pl-PL" b="0" dirty="0"/>
              <a:t>	</a:t>
            </a:r>
            <a:r>
              <a:rPr lang="pl-PL" b="0" dirty="0" smtClean="0"/>
              <a:t>Komunikuje </a:t>
            </a:r>
            <a:r>
              <a:rPr lang="pl-PL" b="0" dirty="0"/>
              <a:t>się z klasą File_Guard za pośrednictwem klasy User w celu odczytu hasła dla danego użytkownika. </a:t>
            </a:r>
            <a:endParaRPr lang="pl-PL" b="0" dirty="0" smtClean="0"/>
          </a:p>
          <a:p>
            <a:pPr>
              <a:lnSpc>
                <a:spcPct val="150000"/>
              </a:lnSpc>
            </a:pPr>
            <a:r>
              <a:rPr lang="pl-PL" b="0" dirty="0"/>
              <a:t>	</a:t>
            </a:r>
            <a:r>
              <a:rPr lang="pl-PL" b="0" dirty="0" smtClean="0"/>
              <a:t>Pozwala </a:t>
            </a:r>
            <a:r>
              <a:rPr lang="pl-PL" b="0" dirty="0"/>
              <a:t>na </a:t>
            </a:r>
            <a:r>
              <a:rPr lang="pl-PL" b="0" dirty="0" smtClean="0"/>
              <a:t>tworzenie </a:t>
            </a:r>
            <a:r>
              <a:rPr lang="pl-PL" b="0" dirty="0"/>
              <a:t>i logowanie użytkowników.</a:t>
            </a:r>
          </a:p>
          <a:p>
            <a:pPr marL="0" indent="0"/>
            <a:endParaRPr lang="pl-PL" b="0" dirty="0"/>
          </a:p>
        </p:txBody>
      </p:sp>
      <p:pic>
        <p:nvPicPr>
          <p:cNvPr id="2050" name="Picture 2" descr="C:\Users\Alan\Desktop\185142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671" y="5589240"/>
            <a:ext cx="1110581" cy="111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111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ąty">
  <a:themeElements>
    <a:clrScheme name="Kąty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Kąty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ą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211</TotalTime>
  <Words>139</Words>
  <Application>Microsoft Office PowerPoint</Application>
  <PresentationFormat>Pokaz na ekranie (4:3)</PresentationFormat>
  <Paragraphs>62</Paragraphs>
  <Slides>13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Kąty</vt:lpstr>
      <vt:lpstr>Organizer</vt:lpstr>
      <vt:lpstr>Główne założenia</vt:lpstr>
      <vt:lpstr>Założenia drugorzędne </vt:lpstr>
      <vt:lpstr>Główne widoki programu</vt:lpstr>
      <vt:lpstr>Główne widoki programu</vt:lpstr>
      <vt:lpstr>Główne widoki programu</vt:lpstr>
      <vt:lpstr>Podział na klasy</vt:lpstr>
      <vt:lpstr>Podział na klasy:                 Klasa File_guard</vt:lpstr>
      <vt:lpstr>Podział na klasy:                 Klasa Main_Menu</vt:lpstr>
      <vt:lpstr>Podział na klasy:                 Klasa User</vt:lpstr>
      <vt:lpstr>Podział na klasy:                 Klasa Event</vt:lpstr>
      <vt:lpstr>Podział na klasy:                 Klasa Callender</vt:lpstr>
      <vt:lpstr>Dziękujemy za uwagę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Organizer</dc:title>
  <dc:creator>Alan</dc:creator>
  <cp:lastModifiedBy>Alan</cp:lastModifiedBy>
  <cp:revision>31</cp:revision>
  <dcterms:created xsi:type="dcterms:W3CDTF">2016-04-19T15:37:23Z</dcterms:created>
  <dcterms:modified xsi:type="dcterms:W3CDTF">2016-06-13T16:00:31Z</dcterms:modified>
</cp:coreProperties>
</file>