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1"/>
  </p:sldMasterIdLst>
  <p:notesMasterIdLst>
    <p:notesMasterId r:id="rId14"/>
  </p:notesMasterIdLst>
  <p:handoutMasterIdLst>
    <p:handoutMasterId r:id="rId15"/>
  </p:handoutMasterIdLst>
  <p:sldIdLst>
    <p:sldId id="256" r:id="rId2"/>
    <p:sldId id="267" r:id="rId3"/>
    <p:sldId id="272" r:id="rId4"/>
    <p:sldId id="268" r:id="rId5"/>
    <p:sldId id="273" r:id="rId6"/>
    <p:sldId id="274" r:id="rId7"/>
    <p:sldId id="275" r:id="rId8"/>
    <p:sldId id="269" r:id="rId9"/>
    <p:sldId id="270" r:id="rId10"/>
    <p:sldId id="265" r:id="rId11"/>
    <p:sldId id="271" r:id="rId12"/>
    <p:sldId id="259" r:id="rId13"/>
  </p:sldIdLst>
  <p:sldSz cx="9144000" cy="6858000" type="screen4x3"/>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7">
          <p15:clr>
            <a:srgbClr val="A4A3A4"/>
          </p15:clr>
        </p15:guide>
        <p15:guide id="2" pos="5621">
          <p15:clr>
            <a:srgbClr val="A4A3A4"/>
          </p15:clr>
        </p15:guide>
        <p15:guide id="3" orient="horz" pos="685">
          <p15:clr>
            <a:srgbClr val="A4A3A4"/>
          </p15:clr>
        </p15:guide>
        <p15:guide id="4" orient="horz" pos="1250">
          <p15:clr>
            <a:srgbClr val="A4A3A4"/>
          </p15:clr>
        </p15:guide>
        <p15:guide id="5" orient="horz" pos="2010">
          <p15:clr>
            <a:srgbClr val="A4A3A4"/>
          </p15:clr>
        </p15:guide>
        <p15:guide id="6" pos="4473">
          <p15:clr>
            <a:srgbClr val="A4A3A4"/>
          </p15:clr>
        </p15:guide>
        <p15:guide id="7" pos="4413">
          <p15:clr>
            <a:srgbClr val="A4A3A4"/>
          </p15:clr>
        </p15:guide>
        <p15:guide id="8" orient="horz" pos="3886">
          <p15:clr>
            <a:srgbClr val="A4A3A4"/>
          </p15:clr>
        </p15:guide>
        <p15:guide id="9" orient="horz" pos="2849">
          <p15:clr>
            <a:srgbClr val="A4A3A4"/>
          </p15:clr>
        </p15:guide>
        <p15:guide id="10" orient="horz" pos="890">
          <p15:clr>
            <a:srgbClr val="A4A3A4"/>
          </p15:clr>
        </p15:guide>
        <p15:guide id="11" orient="horz" pos="2826">
          <p15:clr>
            <a:srgbClr val="A4A3A4"/>
          </p15:clr>
        </p15:guide>
        <p15:guide id="12" orient="horz" pos="157">
          <p15:clr>
            <a:srgbClr val="A4A3A4"/>
          </p15:clr>
        </p15:guide>
        <p15:guide id="13" orient="horz" pos="48">
          <p15:clr>
            <a:srgbClr val="A4A3A4"/>
          </p15:clr>
        </p15:guide>
        <p15:guide id="14" pos="3454">
          <p15:clr>
            <a:srgbClr val="A4A3A4"/>
          </p15:clr>
        </p15:guide>
        <p15:guide id="15" pos="5658">
          <p15:clr>
            <a:srgbClr val="A4A3A4"/>
          </p15:clr>
        </p15:guide>
        <p15:guide id="16" pos="23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ula David" initials="PD" lastIdx="1" clrIdx="0"/>
  <p:cmAuthor id="2" name="Melissa Lynch" initials="ML" lastIdx="6" clrIdx="1"/>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B26"/>
    <a:srgbClr val="F5D6D6"/>
    <a:srgbClr val="DDDDDD"/>
    <a:srgbClr val="000000"/>
    <a:srgbClr val="A92028"/>
    <a:srgbClr val="169C71"/>
    <a:srgbClr val="00895F"/>
    <a:srgbClr val="128A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96" autoAdjust="0"/>
    <p:restoredTop sz="96327" autoAdjust="0"/>
  </p:normalViewPr>
  <p:slideViewPr>
    <p:cSldViewPr snapToGrid="0" showGuides="1">
      <p:cViewPr varScale="1">
        <p:scale>
          <a:sx n="74" d="100"/>
          <a:sy n="74" d="100"/>
        </p:scale>
        <p:origin x="1416" y="62"/>
      </p:cViewPr>
      <p:guideLst>
        <p:guide orient="horz" pos="717"/>
        <p:guide pos="5621"/>
        <p:guide orient="horz" pos="685"/>
        <p:guide orient="horz" pos="1250"/>
        <p:guide orient="horz" pos="2010"/>
        <p:guide pos="4473"/>
        <p:guide pos="4413"/>
        <p:guide orient="horz" pos="3886"/>
        <p:guide orient="horz" pos="2849"/>
        <p:guide orient="horz" pos="890"/>
        <p:guide orient="horz" pos="2826"/>
        <p:guide orient="horz" pos="157"/>
        <p:guide orient="horz" pos="48"/>
        <p:guide pos="3454"/>
        <p:guide pos="5658"/>
        <p:guide pos="2360"/>
      </p:guideLst>
    </p:cSldViewPr>
  </p:slideViewPr>
  <p:outlineViewPr>
    <p:cViewPr>
      <p:scale>
        <a:sx n="33" d="100"/>
        <a:sy n="33" d="100"/>
      </p:scale>
      <p:origin x="0" y="139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1800" cy="465138"/>
          </a:xfrm>
          <a:prstGeom prst="rect">
            <a:avLst/>
          </a:prstGeom>
        </p:spPr>
        <p:txBody>
          <a:bodyPr vert="horz" lIns="91426" tIns="45713" rIns="91426" bIns="45713" rtlCol="0"/>
          <a:lstStyle>
            <a:lvl1pPr algn="l">
              <a:defRPr sz="1200"/>
            </a:lvl1pPr>
          </a:lstStyle>
          <a:p>
            <a:endParaRPr lang="en-US" dirty="0"/>
          </a:p>
        </p:txBody>
      </p:sp>
      <p:sp>
        <p:nvSpPr>
          <p:cNvPr id="3" name="Date Placeholder 2"/>
          <p:cNvSpPr>
            <a:spLocks noGrp="1"/>
          </p:cNvSpPr>
          <p:nvPr>
            <p:ph type="dt" sz="quarter" idx="1"/>
          </p:nvPr>
        </p:nvSpPr>
        <p:spPr>
          <a:xfrm>
            <a:off x="3884614" y="1"/>
            <a:ext cx="2971800" cy="465138"/>
          </a:xfrm>
          <a:prstGeom prst="rect">
            <a:avLst/>
          </a:prstGeom>
        </p:spPr>
        <p:txBody>
          <a:bodyPr vert="horz" lIns="91426" tIns="45713" rIns="91426" bIns="45713" rtlCol="0"/>
          <a:lstStyle>
            <a:lvl1pPr algn="r">
              <a:defRPr sz="1200"/>
            </a:lvl1pPr>
          </a:lstStyle>
          <a:p>
            <a:fld id="{39F9F125-F86C-45CC-B902-1ABC1093D2A6}" type="datetimeFigureOut">
              <a:rPr lang="en-US" smtClean="0"/>
              <a:t>12/6/2022</a:t>
            </a:fld>
            <a:endParaRPr lang="en-US" dirty="0"/>
          </a:p>
        </p:txBody>
      </p:sp>
      <p:sp>
        <p:nvSpPr>
          <p:cNvPr id="4" name="Footer Placeholder 3"/>
          <p:cNvSpPr>
            <a:spLocks noGrp="1"/>
          </p:cNvSpPr>
          <p:nvPr>
            <p:ph type="ftr" sz="quarter" idx="2"/>
          </p:nvPr>
        </p:nvSpPr>
        <p:spPr>
          <a:xfrm>
            <a:off x="1" y="8829676"/>
            <a:ext cx="2971800" cy="465138"/>
          </a:xfrm>
          <a:prstGeom prst="rect">
            <a:avLst/>
          </a:prstGeom>
        </p:spPr>
        <p:txBody>
          <a:bodyPr vert="horz" lIns="91426" tIns="45713" rIns="91426" bIns="45713"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4" y="8829676"/>
            <a:ext cx="2971800" cy="465138"/>
          </a:xfrm>
          <a:prstGeom prst="rect">
            <a:avLst/>
          </a:prstGeom>
        </p:spPr>
        <p:txBody>
          <a:bodyPr vert="horz" lIns="91426" tIns="45713" rIns="91426" bIns="45713" rtlCol="0" anchor="b"/>
          <a:lstStyle>
            <a:lvl1pPr algn="r">
              <a:defRPr sz="1200"/>
            </a:lvl1pPr>
          </a:lstStyle>
          <a:p>
            <a:fld id="{F43B9BCD-F0A6-4F9B-84D5-F70AD843DE4D}" type="slidenum">
              <a:rPr lang="en-US" smtClean="0"/>
              <a:t>‹#›</a:t>
            </a:fld>
            <a:endParaRPr lang="en-US" dirty="0"/>
          </a:p>
        </p:txBody>
      </p:sp>
    </p:spTree>
    <p:extLst>
      <p:ext uri="{BB962C8B-B14F-4D97-AF65-F5344CB8AC3E}">
        <p14:creationId xmlns:p14="http://schemas.microsoft.com/office/powerpoint/2010/main" val="4220590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64820"/>
          </a:xfrm>
          <a:prstGeom prst="rect">
            <a:avLst/>
          </a:prstGeom>
        </p:spPr>
        <p:txBody>
          <a:bodyPr vert="horz" lIns="91426" tIns="45713" rIns="91426" bIns="45713" rtlCol="0"/>
          <a:lstStyle>
            <a:lvl1pPr algn="l">
              <a:defRPr sz="1200"/>
            </a:lvl1pPr>
          </a:lstStyle>
          <a:p>
            <a:endParaRPr lang="en-US" dirty="0"/>
          </a:p>
        </p:txBody>
      </p:sp>
      <p:sp>
        <p:nvSpPr>
          <p:cNvPr id="3" name="Date Placeholder 2"/>
          <p:cNvSpPr>
            <a:spLocks noGrp="1"/>
          </p:cNvSpPr>
          <p:nvPr>
            <p:ph type="dt" idx="1"/>
          </p:nvPr>
        </p:nvSpPr>
        <p:spPr>
          <a:xfrm>
            <a:off x="3884614" y="0"/>
            <a:ext cx="2971800" cy="464820"/>
          </a:xfrm>
          <a:prstGeom prst="rect">
            <a:avLst/>
          </a:prstGeom>
        </p:spPr>
        <p:txBody>
          <a:bodyPr vert="horz" lIns="91426" tIns="45713" rIns="91426" bIns="45713" rtlCol="0"/>
          <a:lstStyle>
            <a:lvl1pPr algn="r">
              <a:defRPr sz="1200"/>
            </a:lvl1pPr>
          </a:lstStyle>
          <a:p>
            <a:fld id="{B5F5AA00-B358-494B-976A-8FD2A467C784}" type="datetimeFigureOut">
              <a:rPr lang="en-US" smtClean="0"/>
              <a:pPr/>
              <a:t>12/6/2022</a:t>
            </a:fld>
            <a:endParaRPr lang="en-US" dirty="0"/>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26" tIns="45713" rIns="91426" bIns="45713" rtlCol="0" anchor="ctr"/>
          <a:lstStyle/>
          <a:p>
            <a:endParaRPr lang="en-US" dirty="0"/>
          </a:p>
        </p:txBody>
      </p:sp>
      <p:sp>
        <p:nvSpPr>
          <p:cNvPr id="5" name="Notes Placeholder 4"/>
          <p:cNvSpPr>
            <a:spLocks noGrp="1"/>
          </p:cNvSpPr>
          <p:nvPr>
            <p:ph type="body" sz="quarter" idx="3"/>
          </p:nvPr>
        </p:nvSpPr>
        <p:spPr>
          <a:xfrm>
            <a:off x="685800" y="4415791"/>
            <a:ext cx="5486400" cy="4183380"/>
          </a:xfrm>
          <a:prstGeom prst="rect">
            <a:avLst/>
          </a:prstGeom>
        </p:spPr>
        <p:txBody>
          <a:bodyPr vert="horz" lIns="91426" tIns="45713" rIns="91426" bIns="4571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2971800" cy="464820"/>
          </a:xfrm>
          <a:prstGeom prst="rect">
            <a:avLst/>
          </a:prstGeom>
        </p:spPr>
        <p:txBody>
          <a:bodyPr vert="horz" lIns="91426" tIns="45713" rIns="91426" bIns="4571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4" y="8829967"/>
            <a:ext cx="2971800" cy="464820"/>
          </a:xfrm>
          <a:prstGeom prst="rect">
            <a:avLst/>
          </a:prstGeom>
        </p:spPr>
        <p:txBody>
          <a:bodyPr vert="horz" lIns="91426" tIns="45713" rIns="91426" bIns="45713" rtlCol="0" anchor="b"/>
          <a:lstStyle>
            <a:lvl1pPr algn="r">
              <a:defRPr sz="1200"/>
            </a:lvl1pPr>
          </a:lstStyle>
          <a:p>
            <a:fld id="{9E6C8909-495D-435D-8BEC-058DD37ABB21}" type="slidenum">
              <a:rPr lang="en-US" smtClean="0"/>
              <a:pPr/>
              <a:t>‹#›</a:t>
            </a:fld>
            <a:endParaRPr lang="en-US" dirty="0"/>
          </a:p>
        </p:txBody>
      </p:sp>
    </p:spTree>
    <p:extLst>
      <p:ext uri="{BB962C8B-B14F-4D97-AF65-F5344CB8AC3E}">
        <p14:creationId xmlns:p14="http://schemas.microsoft.com/office/powerpoint/2010/main" val="3001395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WorkDrive/___CLARK/___All_Jobs/__BRANDING/___2015/__Rollout/Rollout_PPT/__PPT_Linear_Red_Cov_FINAL-01.png"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file://localhost/Volumes/WorkDrive/___CLARK/___All_Jobs/__BRANDING/___2015/__Rollout/Rollout_PPT/__PPT_Linear_RED_DIVIDER_KO_2-01.png" TargetMode="External"/><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bg>
      <p:bgPr>
        <a:solidFill>
          <a:schemeClr val="bg1"/>
        </a:solidFill>
        <a:effectLst/>
      </p:bgPr>
    </p:bg>
    <p:spTree>
      <p:nvGrpSpPr>
        <p:cNvPr id="1" name=""/>
        <p:cNvGrpSpPr/>
        <p:nvPr/>
      </p:nvGrpSpPr>
      <p:grpSpPr>
        <a:xfrm>
          <a:off x="0" y="0"/>
          <a:ext cx="0" cy="0"/>
          <a:chOff x="0" y="0"/>
          <a:chExt cx="0" cy="0"/>
        </a:xfrm>
      </p:grpSpPr>
      <p:pic>
        <p:nvPicPr>
          <p:cNvPr id="6" name="__PPT_Linear_Red_Cov_FINAL-01.png" descr="/Volumes/WorkDrive/___CLARK/___All_Jobs/__BRANDING/___2015/__Rollout/Rollout_PPT/__PPT_Linear_Red_Cov_FINAL-01.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228600" y="-141494"/>
            <a:ext cx="9601200" cy="6990548"/>
          </a:xfrm>
          <a:prstGeom prst="rect">
            <a:avLst/>
          </a:prstGeom>
        </p:spPr>
      </p:pic>
      <p:sp>
        <p:nvSpPr>
          <p:cNvPr id="11" name="Title 1"/>
          <p:cNvSpPr>
            <a:spLocks noGrp="1"/>
          </p:cNvSpPr>
          <p:nvPr>
            <p:ph type="ctrTitle" hasCustomPrompt="1"/>
          </p:nvPr>
        </p:nvSpPr>
        <p:spPr>
          <a:xfrm>
            <a:off x="474133" y="2"/>
            <a:ext cx="8225367" cy="1822528"/>
          </a:xfrm>
        </p:spPr>
        <p:txBody>
          <a:bodyPr lIns="0" tIns="228600" rIns="0" bIns="0" anchor="b" anchorCtr="0">
            <a:noAutofit/>
          </a:bodyPr>
          <a:lstStyle>
            <a:lvl1pPr algn="ctr">
              <a:lnSpc>
                <a:spcPts val="4600"/>
              </a:lnSpc>
              <a:spcAft>
                <a:spcPts val="0"/>
              </a:spcAft>
              <a:defRPr sz="4000" cap="all" spc="170" baseline="0">
                <a:solidFill>
                  <a:schemeClr val="bg1"/>
                </a:solidFill>
              </a:defRPr>
            </a:lvl1pPr>
          </a:lstStyle>
          <a:p>
            <a:r>
              <a:rPr lang="en-US" dirty="0"/>
              <a:t>Click to edit title slide</a:t>
            </a:r>
          </a:p>
        </p:txBody>
      </p:sp>
      <p:sp>
        <p:nvSpPr>
          <p:cNvPr id="4" name="Text Placeholder 2"/>
          <p:cNvSpPr>
            <a:spLocks noGrp="1"/>
          </p:cNvSpPr>
          <p:nvPr>
            <p:ph type="body" sz="quarter" idx="10" hasCustomPrompt="1"/>
          </p:nvPr>
        </p:nvSpPr>
        <p:spPr>
          <a:xfrm>
            <a:off x="443207" y="1328510"/>
            <a:ext cx="8270124" cy="952592"/>
          </a:xfrm>
          <a:prstGeom prst="rect">
            <a:avLst/>
          </a:prstGeom>
        </p:spPr>
        <p:txBody>
          <a:bodyPr anchor="b" anchorCtr="0"/>
          <a:lstStyle>
            <a:lvl1pPr marL="0" indent="0" algn="ctr">
              <a:buClr>
                <a:srgbClr val="C50B26"/>
              </a:buClr>
              <a:buSzPct val="115000"/>
              <a:buFontTx/>
              <a:buNone/>
              <a:defRPr/>
            </a:lvl1pPr>
          </a:lstStyle>
          <a:p>
            <a:r>
              <a:rPr lang="en-US" dirty="0"/>
              <a:t>Click to edit date</a:t>
            </a:r>
          </a:p>
        </p:txBody>
      </p:sp>
    </p:spTree>
    <p:extLst>
      <p:ext uri="{BB962C8B-B14F-4D97-AF65-F5344CB8AC3E}">
        <p14:creationId xmlns:p14="http://schemas.microsoft.com/office/powerpoint/2010/main" val="1411356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accent1"/>
                </a:solidFill>
              </a:defRPr>
            </a:lvl1pPr>
          </a:lstStyle>
          <a:p>
            <a:r>
              <a:rPr lang="en-US" dirty="0"/>
              <a:t>Use This for Text Slides</a:t>
            </a:r>
          </a:p>
        </p:txBody>
      </p:sp>
      <p:sp>
        <p:nvSpPr>
          <p:cNvPr id="3" name="Content Placeholder 2"/>
          <p:cNvSpPr>
            <a:spLocks noGrp="1"/>
          </p:cNvSpPr>
          <p:nvPr>
            <p:ph idx="1" hasCustomPrompt="1"/>
          </p:nvPr>
        </p:nvSpPr>
        <p:spPr>
          <a:xfrm>
            <a:off x="457200" y="1582615"/>
            <a:ext cx="8229600" cy="4543548"/>
          </a:xfrm>
          <a:prstGeom prst="rect">
            <a:avLst/>
          </a:prstGeom>
        </p:spPr>
        <p:txBody>
          <a:bodyPr/>
          <a:lstStyle>
            <a:lvl1pPr marL="228600" indent="-228600">
              <a:buClr>
                <a:schemeClr val="accent1"/>
              </a:buClr>
              <a:buSzPct val="110000"/>
              <a:buFont typeface="Arial" pitchFamily="34" charset="0"/>
              <a:buChar char="•"/>
              <a:defRPr/>
            </a:lvl1pPr>
            <a:lvl2pPr marL="457200" indent="-228600">
              <a:buClr>
                <a:schemeClr val="accent1"/>
              </a:buClr>
              <a:buFont typeface="Arial" pitchFamily="34" charset="0"/>
              <a:buChar char="•"/>
              <a:defRPr sz="2400"/>
            </a:lvl2pPr>
            <a:lvl3pPr marL="685800" indent="-228600">
              <a:buClr>
                <a:schemeClr val="accent1"/>
              </a:buClr>
              <a:buSzPct val="110000"/>
              <a:buFont typeface="Arial" pitchFamily="34" charset="0"/>
              <a:buChar char="•"/>
              <a:defRPr sz="2200">
                <a:solidFill>
                  <a:schemeClr val="tx1">
                    <a:lumMod val="50000"/>
                    <a:lumOff val="50000"/>
                  </a:schemeClr>
                </a:solidFill>
              </a:defRPr>
            </a:lvl3pPr>
            <a:lvl4pPr>
              <a:buClr>
                <a:srgbClr val="CC3333"/>
              </a:buClr>
              <a:defRPr/>
            </a:lvl4pPr>
          </a:lstStyle>
          <a:p>
            <a:pPr lvl="0"/>
            <a:r>
              <a:rPr lang="en-US" dirty="0"/>
              <a:t>First level in sentence case</a:t>
            </a:r>
          </a:p>
          <a:p>
            <a:pPr lvl="1"/>
            <a:r>
              <a:rPr lang="en-US" dirty="0"/>
              <a:t>Second level</a:t>
            </a:r>
          </a:p>
          <a:p>
            <a:pPr lvl="2"/>
            <a:r>
              <a:rPr lang="en-US" dirty="0"/>
              <a:t>Third level</a:t>
            </a:r>
          </a:p>
        </p:txBody>
      </p:sp>
      <p:sp>
        <p:nvSpPr>
          <p:cNvPr id="8" name="Footer Placeholder 1"/>
          <p:cNvSpPr>
            <a:spLocks noGrp="1"/>
          </p:cNvSpPr>
          <p:nvPr>
            <p:ph type="ftr" sz="quarter" idx="3"/>
          </p:nvPr>
        </p:nvSpPr>
        <p:spPr>
          <a:xfrm>
            <a:off x="3138798" y="6370948"/>
            <a:ext cx="2895600" cy="365125"/>
          </a:xfrm>
          <a:prstGeom prst="rect">
            <a:avLst/>
          </a:prstGeom>
        </p:spPr>
        <p:txBody>
          <a:bodyPr vert="horz" lIns="0" tIns="0" rIns="0" bIns="0" rtlCol="0" anchor="ctr" anchorCtr="0"/>
          <a:lstStyle>
            <a:lvl1pPr algn="ctr">
              <a:defRPr sz="800">
                <a:solidFill>
                  <a:srgbClr val="FFFFFF"/>
                </a:solidFill>
                <a:latin typeface="Arila"/>
                <a:cs typeface="Arila"/>
              </a:defRPr>
            </a:lvl1pPr>
          </a:lstStyle>
          <a:p>
            <a:r>
              <a:rPr lang="en-US" dirty="0"/>
              <a:t>Presentation Title</a:t>
            </a:r>
          </a:p>
        </p:txBody>
      </p:sp>
      <p:sp>
        <p:nvSpPr>
          <p:cNvPr id="9" name="Date Placeholder 3"/>
          <p:cNvSpPr>
            <a:spLocks noGrp="1"/>
          </p:cNvSpPr>
          <p:nvPr>
            <p:ph type="dt" sz="half" idx="2"/>
          </p:nvPr>
        </p:nvSpPr>
        <p:spPr>
          <a:xfrm>
            <a:off x="471798" y="6370948"/>
            <a:ext cx="2133600" cy="365125"/>
          </a:xfrm>
          <a:prstGeom prst="rect">
            <a:avLst/>
          </a:prstGeom>
        </p:spPr>
        <p:txBody>
          <a:bodyPr vert="horz" lIns="0" tIns="0" rIns="0" bIns="0" rtlCol="0" anchor="ctr" anchorCtr="0"/>
          <a:lstStyle>
            <a:lvl1pPr algn="l">
              <a:defRPr sz="800">
                <a:solidFill>
                  <a:srgbClr val="FFFFFF"/>
                </a:solidFill>
                <a:latin typeface="Arial"/>
                <a:cs typeface="Arial"/>
              </a:defRPr>
            </a:lvl1pPr>
          </a:lstStyle>
          <a:p>
            <a:r>
              <a:rPr lang="en-US" dirty="0"/>
              <a:t>Date</a:t>
            </a:r>
          </a:p>
        </p:txBody>
      </p:sp>
      <p:sp>
        <p:nvSpPr>
          <p:cNvPr id="10" name="Slide Number Placeholder 7"/>
          <p:cNvSpPr>
            <a:spLocks noGrp="1"/>
          </p:cNvSpPr>
          <p:nvPr>
            <p:ph type="sldNum" sz="quarter" idx="4"/>
          </p:nvPr>
        </p:nvSpPr>
        <p:spPr>
          <a:xfrm>
            <a:off x="6567798" y="6370948"/>
            <a:ext cx="2133600" cy="365125"/>
          </a:xfrm>
          <a:prstGeom prst="rect">
            <a:avLst/>
          </a:prstGeom>
        </p:spPr>
        <p:txBody>
          <a:bodyPr vert="horz" lIns="0" tIns="0" rIns="0" bIns="0" rtlCol="0" anchor="ctr" anchorCtr="0"/>
          <a:lstStyle>
            <a:lvl1pPr algn="r">
              <a:defRPr sz="800">
                <a:solidFill>
                  <a:srgbClr val="FFFFFF"/>
                </a:solidFill>
                <a:latin typeface="Arial"/>
                <a:cs typeface="Arial"/>
              </a:defRPr>
            </a:lvl1pPr>
          </a:lstStyle>
          <a:p>
            <a:fld id="{9257DAD1-48AB-8A4C-A054-135C0212BAAD}" type="slidenum">
              <a:rPr lang="en-US" smtClean="0"/>
              <a:pPr/>
              <a:t>‹#›</a:t>
            </a:fld>
            <a:endParaRPr lang="en-US" dirty="0"/>
          </a:p>
        </p:txBody>
      </p:sp>
    </p:spTree>
    <p:extLst>
      <p:ext uri="{BB962C8B-B14F-4D97-AF65-F5344CB8AC3E}">
        <p14:creationId xmlns:p14="http://schemas.microsoft.com/office/powerpoint/2010/main" val="322899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accent1"/>
                </a:solidFill>
              </a:defRPr>
            </a:lvl1pPr>
          </a:lstStyle>
          <a:p>
            <a:r>
              <a:rPr lang="en-US" dirty="0"/>
              <a:t>Use This For Two-Column Text Slides</a:t>
            </a:r>
          </a:p>
        </p:txBody>
      </p:sp>
      <p:sp>
        <p:nvSpPr>
          <p:cNvPr id="3" name="Content Placeholder 2"/>
          <p:cNvSpPr>
            <a:spLocks noGrp="1"/>
          </p:cNvSpPr>
          <p:nvPr>
            <p:ph idx="1" hasCustomPrompt="1"/>
          </p:nvPr>
        </p:nvSpPr>
        <p:spPr>
          <a:xfrm>
            <a:off x="457200" y="1635369"/>
            <a:ext cx="3810000" cy="4490794"/>
          </a:xfrm>
          <a:prstGeom prst="rect">
            <a:avLst/>
          </a:prstGeom>
        </p:spPr>
        <p:txBody>
          <a:bodyPr/>
          <a:lstStyle>
            <a:lvl1pPr marL="228600" indent="-228600">
              <a:buClr>
                <a:schemeClr val="accent1"/>
              </a:buClr>
              <a:buSzPct val="110000"/>
              <a:buFont typeface="Arial" pitchFamily="34" charset="0"/>
              <a:buChar char="•"/>
              <a:defRPr/>
            </a:lvl1pPr>
            <a:lvl2pPr marL="457200" indent="-228600">
              <a:buClr>
                <a:schemeClr val="accent1"/>
              </a:buClr>
              <a:buFont typeface="Arial" pitchFamily="34" charset="0"/>
              <a:buChar char="•"/>
              <a:defRPr sz="2400"/>
            </a:lvl2pPr>
            <a:lvl3pPr marL="685800" indent="-228600">
              <a:buClr>
                <a:schemeClr val="accent1"/>
              </a:buClr>
              <a:buSzPct val="110000"/>
              <a:buFont typeface="Arial" pitchFamily="34" charset="0"/>
              <a:buChar char="•"/>
              <a:defRPr sz="2200">
                <a:solidFill>
                  <a:schemeClr val="tx1">
                    <a:lumMod val="50000"/>
                    <a:lumOff val="50000"/>
                  </a:schemeClr>
                </a:solidFill>
              </a:defRPr>
            </a:lvl3pPr>
            <a:lvl4pPr>
              <a:buClr>
                <a:srgbClr val="CC3333"/>
              </a:buClr>
              <a:defRPr/>
            </a:lvl4pPr>
          </a:lstStyle>
          <a:p>
            <a:pPr lvl="0"/>
            <a:r>
              <a:rPr lang="en-US" dirty="0"/>
              <a:t>First level in sentence case</a:t>
            </a:r>
          </a:p>
          <a:p>
            <a:pPr lvl="1"/>
            <a:r>
              <a:rPr lang="en-US" dirty="0"/>
              <a:t>Second level</a:t>
            </a:r>
          </a:p>
          <a:p>
            <a:pPr lvl="2"/>
            <a:r>
              <a:rPr lang="en-US" dirty="0"/>
              <a:t>Third level</a:t>
            </a:r>
          </a:p>
        </p:txBody>
      </p:sp>
      <p:sp>
        <p:nvSpPr>
          <p:cNvPr id="5" name="Content Placeholder 2"/>
          <p:cNvSpPr>
            <a:spLocks noGrp="1"/>
          </p:cNvSpPr>
          <p:nvPr>
            <p:ph idx="11" hasCustomPrompt="1"/>
          </p:nvPr>
        </p:nvSpPr>
        <p:spPr>
          <a:xfrm>
            <a:off x="4817533" y="1635363"/>
            <a:ext cx="3810000" cy="4490794"/>
          </a:xfrm>
          <a:prstGeom prst="rect">
            <a:avLst/>
          </a:prstGeom>
        </p:spPr>
        <p:txBody>
          <a:bodyPr/>
          <a:lstStyle>
            <a:lvl1pPr marL="228600" indent="-228600">
              <a:buClr>
                <a:schemeClr val="accent1"/>
              </a:buClr>
              <a:buSzPct val="110000"/>
              <a:buFont typeface="Arial" pitchFamily="34" charset="0"/>
              <a:buChar char="•"/>
              <a:defRPr/>
            </a:lvl1pPr>
            <a:lvl2pPr marL="457200" indent="-228600">
              <a:buClr>
                <a:schemeClr val="accent1"/>
              </a:buClr>
              <a:buFont typeface="Arial" pitchFamily="34" charset="0"/>
              <a:buChar char="•"/>
              <a:defRPr sz="2400"/>
            </a:lvl2pPr>
            <a:lvl3pPr marL="693738" indent="-236538">
              <a:buClr>
                <a:schemeClr val="accent1"/>
              </a:buClr>
              <a:buSzPct val="110000"/>
              <a:buFont typeface="Arial" pitchFamily="34" charset="0"/>
              <a:buChar char="•"/>
              <a:defRPr sz="2200">
                <a:solidFill>
                  <a:schemeClr val="tx1">
                    <a:lumMod val="50000"/>
                    <a:lumOff val="50000"/>
                  </a:schemeClr>
                </a:solidFill>
              </a:defRPr>
            </a:lvl3pPr>
            <a:lvl4pPr>
              <a:buClr>
                <a:srgbClr val="CC3333"/>
              </a:buClr>
              <a:defRPr/>
            </a:lvl4pPr>
          </a:lstStyle>
          <a:p>
            <a:pPr lvl="0"/>
            <a:r>
              <a:rPr lang="en-US" dirty="0"/>
              <a:t>First level in sentence case</a:t>
            </a:r>
          </a:p>
          <a:p>
            <a:pPr lvl="1"/>
            <a:r>
              <a:rPr lang="en-US" dirty="0"/>
              <a:t>Second level</a:t>
            </a:r>
          </a:p>
          <a:p>
            <a:pPr lvl="2"/>
            <a:r>
              <a:rPr lang="en-US" dirty="0"/>
              <a:t>Third level</a:t>
            </a:r>
          </a:p>
        </p:txBody>
      </p:sp>
      <p:sp>
        <p:nvSpPr>
          <p:cNvPr id="6" name="Footer Placeholder 1"/>
          <p:cNvSpPr>
            <a:spLocks noGrp="1"/>
          </p:cNvSpPr>
          <p:nvPr>
            <p:ph type="ftr" sz="quarter" idx="3"/>
          </p:nvPr>
        </p:nvSpPr>
        <p:spPr>
          <a:xfrm>
            <a:off x="3138798" y="6370948"/>
            <a:ext cx="2895600" cy="365125"/>
          </a:xfrm>
          <a:prstGeom prst="rect">
            <a:avLst/>
          </a:prstGeom>
        </p:spPr>
        <p:txBody>
          <a:bodyPr vert="horz" lIns="0" tIns="0" rIns="0" bIns="0" rtlCol="0" anchor="ctr" anchorCtr="0"/>
          <a:lstStyle>
            <a:lvl1pPr algn="ctr">
              <a:defRPr sz="800">
                <a:solidFill>
                  <a:srgbClr val="FFFFFF"/>
                </a:solidFill>
                <a:latin typeface="Arila"/>
                <a:cs typeface="Arila"/>
              </a:defRPr>
            </a:lvl1pPr>
          </a:lstStyle>
          <a:p>
            <a:r>
              <a:rPr lang="en-US" dirty="0"/>
              <a:t>Presentation Title</a:t>
            </a:r>
          </a:p>
        </p:txBody>
      </p:sp>
      <p:sp>
        <p:nvSpPr>
          <p:cNvPr id="7" name="Date Placeholder 3"/>
          <p:cNvSpPr>
            <a:spLocks noGrp="1"/>
          </p:cNvSpPr>
          <p:nvPr>
            <p:ph type="dt" sz="half" idx="2"/>
          </p:nvPr>
        </p:nvSpPr>
        <p:spPr>
          <a:xfrm>
            <a:off x="471798" y="6370948"/>
            <a:ext cx="2133600" cy="365125"/>
          </a:xfrm>
          <a:prstGeom prst="rect">
            <a:avLst/>
          </a:prstGeom>
        </p:spPr>
        <p:txBody>
          <a:bodyPr vert="horz" lIns="0" tIns="0" rIns="0" bIns="0" rtlCol="0" anchor="ctr" anchorCtr="0"/>
          <a:lstStyle>
            <a:lvl1pPr algn="l">
              <a:defRPr sz="800">
                <a:solidFill>
                  <a:srgbClr val="FFFFFF"/>
                </a:solidFill>
                <a:latin typeface="Arial"/>
                <a:cs typeface="Arial"/>
              </a:defRPr>
            </a:lvl1pPr>
          </a:lstStyle>
          <a:p>
            <a:r>
              <a:rPr lang="en-US" dirty="0"/>
              <a:t>Date</a:t>
            </a:r>
          </a:p>
        </p:txBody>
      </p:sp>
      <p:sp>
        <p:nvSpPr>
          <p:cNvPr id="8" name="Slide Number Placeholder 7"/>
          <p:cNvSpPr>
            <a:spLocks noGrp="1"/>
          </p:cNvSpPr>
          <p:nvPr>
            <p:ph type="sldNum" sz="quarter" idx="4"/>
          </p:nvPr>
        </p:nvSpPr>
        <p:spPr>
          <a:xfrm>
            <a:off x="6567798" y="6370948"/>
            <a:ext cx="2133600" cy="365125"/>
          </a:xfrm>
          <a:prstGeom prst="rect">
            <a:avLst/>
          </a:prstGeom>
        </p:spPr>
        <p:txBody>
          <a:bodyPr vert="horz" lIns="0" tIns="0" rIns="0" bIns="0" rtlCol="0" anchor="ctr" anchorCtr="0"/>
          <a:lstStyle>
            <a:lvl1pPr algn="r">
              <a:defRPr sz="800">
                <a:solidFill>
                  <a:srgbClr val="FFFFFF"/>
                </a:solidFill>
                <a:latin typeface="Arial"/>
                <a:cs typeface="Arial"/>
              </a:defRPr>
            </a:lvl1pPr>
          </a:lstStyle>
          <a:p>
            <a:fld id="{9257DAD1-48AB-8A4C-A054-135C0212BAAD}" type="slidenum">
              <a:rPr lang="en-US" smtClean="0"/>
              <a:pPr/>
              <a:t>‹#›</a:t>
            </a:fld>
            <a:endParaRPr lang="en-US" dirty="0"/>
          </a:p>
        </p:txBody>
      </p:sp>
    </p:spTree>
    <p:extLst>
      <p:ext uri="{BB962C8B-B14F-4D97-AF65-F5344CB8AC3E}">
        <p14:creationId xmlns:p14="http://schemas.microsoft.com/office/powerpoint/2010/main" val="198696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lin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accent1"/>
                </a:solidFill>
              </a:defRPr>
            </a:lvl1pPr>
          </a:lstStyle>
          <a:p>
            <a:r>
              <a:rPr lang="en-US" dirty="0"/>
              <a:t>Use This for Headline </a:t>
            </a:r>
            <a:br>
              <a:rPr lang="en-US" dirty="0"/>
            </a:br>
            <a:r>
              <a:rPr lang="en-US" dirty="0"/>
              <a:t>with Graphic-only Slide</a:t>
            </a:r>
          </a:p>
        </p:txBody>
      </p:sp>
      <p:sp>
        <p:nvSpPr>
          <p:cNvPr id="3" name="Footer Placeholder 2"/>
          <p:cNvSpPr>
            <a:spLocks noGrp="1"/>
          </p:cNvSpPr>
          <p:nvPr>
            <p:ph type="ftr" sz="quarter" idx="10"/>
          </p:nvPr>
        </p:nvSpPr>
        <p:spPr/>
        <p:txBody>
          <a:bodyPr/>
          <a:lstStyle/>
          <a:p>
            <a:r>
              <a:rPr lang="en-US"/>
              <a:t>Presentation Title</a:t>
            </a:r>
            <a:endParaRPr lang="en-US" dirty="0"/>
          </a:p>
        </p:txBody>
      </p:sp>
      <p:sp>
        <p:nvSpPr>
          <p:cNvPr id="4" name="Date Placeholder 3"/>
          <p:cNvSpPr>
            <a:spLocks noGrp="1"/>
          </p:cNvSpPr>
          <p:nvPr>
            <p:ph type="dt" sz="half" idx="11"/>
          </p:nvPr>
        </p:nvSpPr>
        <p:spPr/>
        <p:txBody>
          <a:bodyPr/>
          <a:lstStyle/>
          <a:p>
            <a:r>
              <a:rPr lang="en-US"/>
              <a:t>Date</a:t>
            </a:r>
            <a:endParaRPr lang="en-US" dirty="0"/>
          </a:p>
        </p:txBody>
      </p:sp>
      <p:sp>
        <p:nvSpPr>
          <p:cNvPr id="5" name="Slide Number Placeholder 4"/>
          <p:cNvSpPr>
            <a:spLocks noGrp="1"/>
          </p:cNvSpPr>
          <p:nvPr>
            <p:ph type="sldNum" sz="quarter" idx="12"/>
          </p:nvPr>
        </p:nvSpPr>
        <p:spPr/>
        <p:txBody>
          <a:bodyPr/>
          <a:lstStyle/>
          <a:p>
            <a:fld id="{9257DAD1-48AB-8A4C-A054-135C0212BAAD}" type="slidenum">
              <a:rPr lang="en-US" smtClean="0"/>
              <a:pPr/>
              <a:t>‹#›</a:t>
            </a:fld>
            <a:endParaRPr lang="en-US" dirty="0"/>
          </a:p>
        </p:txBody>
      </p:sp>
    </p:spTree>
    <p:extLst>
      <p:ext uri="{BB962C8B-B14F-4D97-AF65-F5344CB8AC3E}">
        <p14:creationId xmlns:p14="http://schemas.microsoft.com/office/powerpoint/2010/main" val="385781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Presentation Title</a:t>
            </a:r>
            <a:endParaRPr lang="en-US" dirty="0"/>
          </a:p>
        </p:txBody>
      </p:sp>
      <p:sp>
        <p:nvSpPr>
          <p:cNvPr id="4" name="Date Placeholder 3"/>
          <p:cNvSpPr>
            <a:spLocks noGrp="1"/>
          </p:cNvSpPr>
          <p:nvPr>
            <p:ph type="dt" sz="half" idx="11"/>
          </p:nvPr>
        </p:nvSpPr>
        <p:spPr/>
        <p:txBody>
          <a:bodyPr/>
          <a:lstStyle/>
          <a:p>
            <a:r>
              <a:rPr lang="en-US"/>
              <a:t>Date</a:t>
            </a:r>
            <a:endParaRPr lang="en-US" dirty="0"/>
          </a:p>
        </p:txBody>
      </p:sp>
      <p:sp>
        <p:nvSpPr>
          <p:cNvPr id="5" name="Slide Number Placeholder 4"/>
          <p:cNvSpPr>
            <a:spLocks noGrp="1"/>
          </p:cNvSpPr>
          <p:nvPr>
            <p:ph type="sldNum" sz="quarter" idx="12"/>
          </p:nvPr>
        </p:nvSpPr>
        <p:spPr/>
        <p:txBody>
          <a:bodyPr/>
          <a:lstStyle/>
          <a:p>
            <a:fld id="{9257DAD1-48AB-8A4C-A054-135C0212BAAD}" type="slidenum">
              <a:rPr lang="en-US" smtClean="0"/>
              <a:pPr/>
              <a:t>‹#›</a:t>
            </a:fld>
            <a:endParaRPr lang="en-US" dirty="0"/>
          </a:p>
        </p:txBody>
      </p:sp>
    </p:spTree>
    <p:extLst>
      <p:ext uri="{BB962C8B-B14F-4D97-AF65-F5344CB8AC3E}">
        <p14:creationId xmlns:p14="http://schemas.microsoft.com/office/powerpoint/2010/main" val="3870729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bg1"/>
        </a:solidFill>
        <a:effectLst/>
      </p:bgPr>
    </p:bg>
    <p:spTree>
      <p:nvGrpSpPr>
        <p:cNvPr id="1" name=""/>
        <p:cNvGrpSpPr/>
        <p:nvPr/>
      </p:nvGrpSpPr>
      <p:grpSpPr>
        <a:xfrm>
          <a:off x="0" y="0"/>
          <a:ext cx="0" cy="0"/>
          <a:chOff x="0" y="0"/>
          <a:chExt cx="0" cy="0"/>
        </a:xfrm>
      </p:grpSpPr>
      <p:pic>
        <p:nvPicPr>
          <p:cNvPr id="3" name="__PPT_Linear_RED_DIVIDER_KO_2-01.png" descr="/Volumes/WorkDrive/___CLARK/___All_Jobs/__BRANDING/___2015/__Rollout/Rollout_PPT/__PPT_Linear_RED_DIVIDER_KO_2-01.pn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4020252"/>
            <a:ext cx="9144000" cy="3308658"/>
          </a:xfrm>
          <a:prstGeom prst="rect">
            <a:avLst/>
          </a:prstGeom>
        </p:spPr>
      </p:pic>
      <p:sp>
        <p:nvSpPr>
          <p:cNvPr id="2" name="Title 1"/>
          <p:cNvSpPr>
            <a:spLocks noGrp="1"/>
          </p:cNvSpPr>
          <p:nvPr userDrawn="1">
            <p:ph type="ctrTitle" hasCustomPrompt="1"/>
          </p:nvPr>
        </p:nvSpPr>
        <p:spPr>
          <a:xfrm>
            <a:off x="474133" y="1"/>
            <a:ext cx="8225367" cy="2504508"/>
          </a:xfrm>
        </p:spPr>
        <p:txBody>
          <a:bodyPr lIns="0" tIns="228600" rIns="0" bIns="0" anchor="b" anchorCtr="0">
            <a:noAutofit/>
          </a:bodyPr>
          <a:lstStyle>
            <a:lvl1pPr algn="ctr">
              <a:lnSpc>
                <a:spcPts val="4600"/>
              </a:lnSpc>
              <a:spcAft>
                <a:spcPts val="0"/>
              </a:spcAft>
              <a:defRPr sz="4000" cap="all" spc="170" baseline="0">
                <a:solidFill>
                  <a:schemeClr val="accent1"/>
                </a:solidFill>
              </a:defRPr>
            </a:lvl1pPr>
          </a:lstStyle>
          <a:p>
            <a:r>
              <a:rPr lang="en-US" dirty="0"/>
              <a:t>Use this for section head </a:t>
            </a:r>
            <a:br>
              <a:rPr lang="en-US" dirty="0"/>
            </a:br>
            <a:r>
              <a:rPr lang="en-US" dirty="0"/>
              <a:t>or last slide</a:t>
            </a:r>
          </a:p>
        </p:txBody>
      </p:sp>
      <p:sp>
        <p:nvSpPr>
          <p:cNvPr id="15" name="Text Placeholder 14"/>
          <p:cNvSpPr>
            <a:spLocks noGrp="1"/>
          </p:cNvSpPr>
          <p:nvPr>
            <p:ph type="body" sz="quarter" idx="10" hasCustomPrompt="1"/>
          </p:nvPr>
        </p:nvSpPr>
        <p:spPr>
          <a:xfrm>
            <a:off x="466725" y="5291040"/>
            <a:ext cx="3087688" cy="1547812"/>
          </a:xfrm>
          <a:prstGeom prst="rect">
            <a:avLst/>
          </a:prstGeom>
        </p:spPr>
        <p:txBody>
          <a:bodyPr vert="horz" lIns="0" tIns="0" rIns="0" bIns="0"/>
          <a:lstStyle>
            <a:lvl1pPr marL="0" indent="0">
              <a:spcBef>
                <a:spcPts val="0"/>
              </a:spcBef>
              <a:buNone/>
              <a:defRPr sz="1800">
                <a:solidFill>
                  <a:schemeClr val="bg1"/>
                </a:solidFill>
              </a:defRPr>
            </a:lvl1pPr>
            <a:lvl2pPr marL="285750" indent="0">
              <a:buFont typeface="Arial"/>
              <a:buNone/>
              <a:defRPr sz="1800"/>
            </a:lvl2pPr>
            <a:lvl3pPr marL="287337" indent="0">
              <a:buNone/>
              <a:defRPr sz="1800"/>
            </a:lvl3pPr>
            <a:lvl4pPr marL="511175" indent="0">
              <a:buFont typeface="Arial"/>
              <a:buNone/>
              <a:defRPr sz="1800"/>
            </a:lvl4pPr>
            <a:lvl5pPr marL="522288" indent="0">
              <a:buNone/>
              <a:defRPr sz="1800"/>
            </a:lvl5pPr>
          </a:lstStyle>
          <a:p>
            <a:pPr lvl="0"/>
            <a:r>
              <a:rPr lang="en-US" dirty="0"/>
              <a:t>Click to edit subtitle</a:t>
            </a:r>
          </a:p>
        </p:txBody>
      </p:sp>
    </p:spTree>
    <p:extLst>
      <p:ext uri="{BB962C8B-B14F-4D97-AF65-F5344CB8AC3E}">
        <p14:creationId xmlns:p14="http://schemas.microsoft.com/office/powerpoint/2010/main" val="394292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file://localhost/Volumes/WorkDrive/___CLARK/___All_Jobs/__BRANDING/___2015/PPT/__BoT_PPT/__BoT_FINAL_PPT_Template_Art/__PPT_Linear_FOOTER_Band-01.png" TargetMode="Externa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file://localhost/Volumes/WorkDrive/___CLARK/___All_Jobs/__BRANDING/___2015/__Rollout/Rollout_PPT/__PPT_Linear_Header_SEAL5-01.pn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__PPT_Linear_Header_SEAL5-01.png" descr="/Volumes/WorkDrive/___CLARK/___All_Jobs/__BRANDING/___2015/__Rollout/Rollout_PPT/__PPT_Linear_Header_SEAL5-01.png"/>
          <p:cNvPicPr>
            <a:picLocks noChangeAspect="1"/>
          </p:cNvPicPr>
          <p:nvPr userDrawn="1"/>
        </p:nvPicPr>
        <p:blipFill>
          <a:blip r:embed="rId8" r:link="rId9">
            <a:extLst>
              <a:ext uri="{28A0092B-C50C-407E-A947-70E740481C1C}">
                <a14:useLocalDpi xmlns:a14="http://schemas.microsoft.com/office/drawing/2010/main" val="0"/>
              </a:ext>
            </a:extLst>
          </a:blip>
          <a:stretch>
            <a:fillRect/>
          </a:stretch>
        </p:blipFill>
        <p:spPr>
          <a:xfrm>
            <a:off x="0" y="0"/>
            <a:ext cx="9144000" cy="1457853"/>
          </a:xfrm>
          <a:prstGeom prst="rect">
            <a:avLst/>
          </a:prstGeom>
        </p:spPr>
      </p:pic>
      <p:sp>
        <p:nvSpPr>
          <p:cNvPr id="1027" name="Title Placeholder 1"/>
          <p:cNvSpPr>
            <a:spLocks noGrp="1"/>
          </p:cNvSpPr>
          <p:nvPr>
            <p:ph type="title"/>
          </p:nvPr>
        </p:nvSpPr>
        <p:spPr bwMode="auto">
          <a:xfrm>
            <a:off x="457200" y="119064"/>
            <a:ext cx="6540500" cy="1142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2" name="Footer Placeholder 1"/>
          <p:cNvSpPr>
            <a:spLocks noGrp="1"/>
          </p:cNvSpPr>
          <p:nvPr>
            <p:ph type="ftr" sz="quarter" idx="3"/>
          </p:nvPr>
        </p:nvSpPr>
        <p:spPr>
          <a:xfrm>
            <a:off x="3138798" y="6370948"/>
            <a:ext cx="2895600" cy="365125"/>
          </a:xfrm>
          <a:prstGeom prst="rect">
            <a:avLst/>
          </a:prstGeom>
        </p:spPr>
        <p:txBody>
          <a:bodyPr vert="horz" lIns="0" tIns="0" rIns="0" bIns="0" rtlCol="0" anchor="ctr" anchorCtr="0"/>
          <a:lstStyle>
            <a:lvl1pPr algn="ctr">
              <a:defRPr sz="800">
                <a:solidFill>
                  <a:srgbClr val="FFFFFF"/>
                </a:solidFill>
                <a:latin typeface="Arila"/>
                <a:cs typeface="Arila"/>
              </a:defRPr>
            </a:lvl1pPr>
          </a:lstStyle>
          <a:p>
            <a:r>
              <a:rPr lang="en-US" dirty="0"/>
              <a:t>Presentation Title</a:t>
            </a:r>
          </a:p>
        </p:txBody>
      </p:sp>
      <p:sp>
        <p:nvSpPr>
          <p:cNvPr id="4" name="Date Placeholder 3"/>
          <p:cNvSpPr>
            <a:spLocks noGrp="1"/>
          </p:cNvSpPr>
          <p:nvPr>
            <p:ph type="dt" sz="half" idx="2"/>
          </p:nvPr>
        </p:nvSpPr>
        <p:spPr>
          <a:xfrm>
            <a:off x="471798" y="6370948"/>
            <a:ext cx="2133600" cy="365125"/>
          </a:xfrm>
          <a:prstGeom prst="rect">
            <a:avLst/>
          </a:prstGeom>
        </p:spPr>
        <p:txBody>
          <a:bodyPr vert="horz" lIns="0" tIns="0" rIns="0" bIns="0" rtlCol="0" anchor="ctr" anchorCtr="0"/>
          <a:lstStyle>
            <a:lvl1pPr algn="l">
              <a:defRPr sz="800">
                <a:solidFill>
                  <a:srgbClr val="FFFFFF"/>
                </a:solidFill>
                <a:latin typeface="Arial"/>
                <a:cs typeface="Arial"/>
              </a:defRPr>
            </a:lvl1pPr>
          </a:lstStyle>
          <a:p>
            <a:r>
              <a:rPr lang="en-US" dirty="0"/>
              <a:t>Date</a:t>
            </a:r>
          </a:p>
        </p:txBody>
      </p:sp>
      <p:sp>
        <p:nvSpPr>
          <p:cNvPr id="8" name="Slide Number Placeholder 7"/>
          <p:cNvSpPr>
            <a:spLocks noGrp="1"/>
          </p:cNvSpPr>
          <p:nvPr>
            <p:ph type="sldNum" sz="quarter" idx="4"/>
          </p:nvPr>
        </p:nvSpPr>
        <p:spPr>
          <a:xfrm>
            <a:off x="6567798" y="6370948"/>
            <a:ext cx="2133600" cy="365125"/>
          </a:xfrm>
          <a:prstGeom prst="rect">
            <a:avLst/>
          </a:prstGeom>
        </p:spPr>
        <p:txBody>
          <a:bodyPr vert="horz" lIns="0" tIns="0" rIns="0" bIns="0" rtlCol="0" anchor="ctr" anchorCtr="0"/>
          <a:lstStyle>
            <a:lvl1pPr algn="r">
              <a:defRPr sz="800">
                <a:solidFill>
                  <a:srgbClr val="FFFFFF"/>
                </a:solidFill>
                <a:latin typeface="Arial"/>
                <a:cs typeface="Arial"/>
              </a:defRPr>
            </a:lvl1pPr>
          </a:lstStyle>
          <a:p>
            <a:fld id="{9257DAD1-48AB-8A4C-A054-135C0212BAAD}" type="slidenum">
              <a:rPr lang="en-US" smtClean="0"/>
              <a:pPr/>
              <a:t>‹#›</a:t>
            </a:fld>
            <a:endParaRPr lang="en-US" dirty="0"/>
          </a:p>
        </p:txBody>
      </p:sp>
      <p:pic>
        <p:nvPicPr>
          <p:cNvPr id="5" name="__PPT_Linear_FOOTER_Band-01.png" descr="/Volumes/WorkDrive/___CLARK/___All_Jobs/__BRANDING/___2015/PPT/__BoT_PPT/__BoT_FINAL_PPT_Template_Art/__PPT_Linear_FOOTER_Band-01.png"/>
          <p:cNvPicPr>
            <a:picLocks noChangeAspect="1"/>
          </p:cNvPicPr>
          <p:nvPr userDrawn="1"/>
        </p:nvPicPr>
        <p:blipFill rotWithShape="1">
          <a:blip r:embed="rId10" r:link="rId11">
            <a:extLst>
              <a:ext uri="{28A0092B-C50C-407E-A947-70E740481C1C}">
                <a14:useLocalDpi xmlns:a14="http://schemas.microsoft.com/office/drawing/2010/main" val="0"/>
              </a:ext>
            </a:extLst>
          </a:blip>
          <a:srcRect t="8346" b="76300"/>
          <a:stretch/>
        </p:blipFill>
        <p:spPr>
          <a:xfrm>
            <a:off x="0" y="6350000"/>
            <a:ext cx="9143999" cy="508000"/>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2" r:id="rId2"/>
    <p:sldLayoutId id="2147483678" r:id="rId3"/>
    <p:sldLayoutId id="2147483680" r:id="rId4"/>
    <p:sldLayoutId id="2147483681" r:id="rId5"/>
    <p:sldLayoutId id="2147483679" r:id="rId6"/>
  </p:sldLayoutIdLst>
  <p:hf hdr="0" ftr="0" dt="0"/>
  <p:txStyles>
    <p:titleStyle>
      <a:lvl1pPr algn="l" defTabSz="457200" rtl="0" eaLnBrk="0" fontAlgn="base" hangingPunct="0">
        <a:lnSpc>
          <a:spcPts val="3400"/>
        </a:lnSpc>
        <a:spcBef>
          <a:spcPct val="0"/>
        </a:spcBef>
        <a:spcAft>
          <a:spcPct val="0"/>
        </a:spcAft>
        <a:defRPr sz="3200" kern="1200">
          <a:solidFill>
            <a:schemeClr val="accent1"/>
          </a:solidFill>
          <a:latin typeface="+mj-lt"/>
          <a:ea typeface="ＭＳ Ｐゴシック" pitchFamily="-107" charset="-128"/>
          <a:cs typeface="ＭＳ Ｐゴシック" pitchFamily="-107" charset="-128"/>
        </a:defRPr>
      </a:lvl1pPr>
      <a:lvl2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2pPr>
      <a:lvl3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3pPr>
      <a:lvl4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4pPr>
      <a:lvl5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5pPr>
      <a:lvl6pPr marL="4572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6pPr>
      <a:lvl7pPr marL="9144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7pPr>
      <a:lvl8pPr marL="13716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8pPr>
      <a:lvl9pPr marL="18288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9pPr>
    </p:titleStyle>
    <p:bodyStyle>
      <a:lvl1pPr marL="285750" indent="-285750" algn="l" defTabSz="457200" rtl="0" eaLnBrk="0" fontAlgn="base" hangingPunct="0">
        <a:spcBef>
          <a:spcPct val="20000"/>
        </a:spcBef>
        <a:spcAft>
          <a:spcPct val="0"/>
        </a:spcAft>
        <a:buClr>
          <a:srgbClr val="00895F"/>
        </a:buClr>
        <a:buFont typeface="Lucida Grande CE" charset="0"/>
        <a:buChar char="&gt;"/>
        <a:defRPr sz="2400" kern="1200">
          <a:solidFill>
            <a:schemeClr val="tx1"/>
          </a:solidFill>
          <a:latin typeface="+mn-lt"/>
          <a:ea typeface="ＭＳ Ｐゴシック" pitchFamily="-107" charset="-128"/>
          <a:cs typeface="ＭＳ Ｐゴシック" pitchFamily="-107" charset="-128"/>
        </a:defRPr>
      </a:lvl1pPr>
      <a:lvl2pPr marL="285750" indent="171450" algn="l" defTabSz="457200" rtl="0" eaLnBrk="0" fontAlgn="base" hangingPunct="0">
        <a:spcBef>
          <a:spcPct val="20000"/>
        </a:spcBef>
        <a:spcAft>
          <a:spcPct val="0"/>
        </a:spcAft>
        <a:buFont typeface="Arial" charset="0"/>
        <a:defRPr sz="2000" kern="1200">
          <a:solidFill>
            <a:srgbClr val="767878"/>
          </a:solidFill>
          <a:latin typeface="+mn-lt"/>
          <a:ea typeface="ＭＳ Ｐゴシック" pitchFamily="-107" charset="-128"/>
          <a:cs typeface="ＭＳ Ｐゴシック" charset="0"/>
        </a:defRPr>
      </a:lvl2pPr>
      <a:lvl3pPr marL="511175" indent="-223838" algn="l" defTabSz="457200" rtl="0" eaLnBrk="0" fontAlgn="base" hangingPunct="0">
        <a:spcBef>
          <a:spcPct val="20000"/>
        </a:spcBef>
        <a:spcAft>
          <a:spcPct val="0"/>
        </a:spcAft>
        <a:buClr>
          <a:srgbClr val="00895F"/>
        </a:buClr>
        <a:buFont typeface="Lucida Grande CE" charset="0"/>
        <a:buChar char="&gt;"/>
        <a:defRPr sz="2400" kern="1200">
          <a:solidFill>
            <a:schemeClr val="tx1"/>
          </a:solidFill>
          <a:latin typeface="+mn-lt"/>
          <a:ea typeface="ＭＳ Ｐゴシック" pitchFamily="-107" charset="-128"/>
          <a:cs typeface="ＭＳ Ｐゴシック" charset="0"/>
        </a:defRPr>
      </a:lvl3pPr>
      <a:lvl4pPr marL="511175" indent="860425" algn="l" defTabSz="457200" rtl="0" eaLnBrk="0" fontAlgn="base" hangingPunct="0">
        <a:spcBef>
          <a:spcPct val="20000"/>
        </a:spcBef>
        <a:spcAft>
          <a:spcPct val="0"/>
        </a:spcAft>
        <a:buFont typeface="Arial" charset="0"/>
        <a:defRPr sz="2000" kern="1200">
          <a:solidFill>
            <a:srgbClr val="767878"/>
          </a:solidFill>
          <a:latin typeface="+mn-lt"/>
          <a:ea typeface="ＭＳ Ｐゴシック" pitchFamily="-107" charset="-128"/>
          <a:cs typeface="ＭＳ Ｐゴシック" charset="0"/>
        </a:defRPr>
      </a:lvl4pPr>
      <a:lvl5pPr marL="747713" indent="-225425" algn="l" defTabSz="457200" rtl="0" eaLnBrk="0" fontAlgn="base" hangingPunct="0">
        <a:spcBef>
          <a:spcPct val="20000"/>
        </a:spcBef>
        <a:spcAft>
          <a:spcPct val="0"/>
        </a:spcAft>
        <a:buClr>
          <a:srgbClr val="00895F"/>
        </a:buClr>
        <a:buFont typeface="Lucida Grande CE" charset="0"/>
        <a:buChar char="&gt;"/>
        <a:defRPr sz="2000" kern="1200">
          <a:solidFill>
            <a:schemeClr val="tx1"/>
          </a:solidFill>
          <a:latin typeface="+mn-lt"/>
          <a:ea typeface="ＭＳ Ｐゴシック" pitchFamily="-107" charset="-128"/>
          <a:cs typeface="ＭＳ Ｐゴシック"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mmunity.tableau.com/s/question/0D54T00000CWeX8SAL/sample-superstore-sales-excelxl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620486" y="1883229"/>
            <a:ext cx="8086576" cy="1404257"/>
          </a:xfrm>
        </p:spPr>
        <p:txBody>
          <a:bodyPr/>
          <a:lstStyle/>
          <a:p>
            <a:r>
              <a:rPr lang="en-US" dirty="0"/>
              <a:t>Sekhar Babu Alam, Faizan Siddiqui, Tom Ardron</a:t>
            </a:r>
          </a:p>
          <a:p>
            <a:r>
              <a:rPr lang="en-US" dirty="0"/>
              <a:t>ADVISOR: Khald Aboalayon</a:t>
            </a:r>
          </a:p>
          <a:p>
            <a:r>
              <a:rPr lang="en-US" dirty="0"/>
              <a:t>FALL 2022</a:t>
            </a:r>
          </a:p>
        </p:txBody>
      </p:sp>
      <p:sp>
        <p:nvSpPr>
          <p:cNvPr id="5" name="Title 4"/>
          <p:cNvSpPr>
            <a:spLocks noGrp="1"/>
          </p:cNvSpPr>
          <p:nvPr>
            <p:ph type="ctrTitle"/>
          </p:nvPr>
        </p:nvSpPr>
        <p:spPr>
          <a:xfrm>
            <a:off x="481695" y="-217715"/>
            <a:ext cx="8466362" cy="2188029"/>
          </a:xfrm>
        </p:spPr>
        <p:txBody>
          <a:bodyPr/>
          <a:lstStyle/>
          <a:p>
            <a:r>
              <a:rPr lang="en-US" dirty="0"/>
              <a:t>Super store analysis using regression algorithms</a:t>
            </a:r>
            <a:br>
              <a:rPr lang="en-US" dirty="0"/>
            </a:br>
            <a:r>
              <a:rPr lang="en-US" sz="2800" dirty="0"/>
              <a:t>MSDA 3999 CAPSTONE PROJECT</a:t>
            </a:r>
          </a:p>
        </p:txBody>
      </p:sp>
      <p:sp>
        <p:nvSpPr>
          <p:cNvPr id="3" name="TextBox 2">
            <a:extLst>
              <a:ext uri="{FF2B5EF4-FFF2-40B4-BE49-F238E27FC236}">
                <a16:creationId xmlns:a16="http://schemas.microsoft.com/office/drawing/2014/main" id="{E21215C7-8D87-86D2-A8B8-3C75FE50AC79}"/>
              </a:ext>
            </a:extLst>
          </p:cNvPr>
          <p:cNvSpPr txBox="1"/>
          <p:nvPr/>
        </p:nvSpPr>
        <p:spPr>
          <a:xfrm>
            <a:off x="2874144" y="6208994"/>
            <a:ext cx="3485072" cy="615553"/>
          </a:xfrm>
          <a:prstGeom prst="rect">
            <a:avLst/>
          </a:prstGeom>
          <a:noFill/>
        </p:spPr>
        <p:txBody>
          <a:bodyPr wrap="square" rtlCol="0">
            <a:spAutoFit/>
          </a:bodyPr>
          <a:lstStyle/>
          <a:p>
            <a:pPr algn="ctr"/>
            <a:r>
              <a:rPr lang="en-US" b="1" dirty="0">
                <a:solidFill>
                  <a:srgbClr val="C00000"/>
                </a:solidFill>
                <a:latin typeface="Times New Roman" panose="02020603050405020304" pitchFamily="18" charset="0"/>
                <a:cs typeface="Times New Roman" panose="02020603050405020304" pitchFamily="18" charset="0"/>
              </a:rPr>
              <a:t>School of Professional Studies</a:t>
            </a:r>
          </a:p>
          <a:p>
            <a:pPr algn="ctr"/>
            <a:r>
              <a:rPr lang="en-US" sz="1600" i="0" dirty="0">
                <a:solidFill>
                  <a:srgbClr val="212121"/>
                </a:solidFill>
                <a:effectLst/>
                <a:latin typeface="Times New Roman" panose="02020603050405020304" pitchFamily="18" charset="0"/>
                <a:cs typeface="Times New Roman" panose="02020603050405020304" pitchFamily="18" charset="0"/>
              </a:rPr>
              <a:t>Data Analytics Program</a:t>
            </a:r>
          </a:p>
        </p:txBody>
      </p:sp>
    </p:spTree>
    <p:extLst>
      <p:ext uri="{BB962C8B-B14F-4D97-AF65-F5344CB8AC3E}">
        <p14:creationId xmlns:p14="http://schemas.microsoft.com/office/powerpoint/2010/main" val="150748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D43E3-34C1-46DC-9731-4795FD4A082B}"/>
              </a:ext>
            </a:extLst>
          </p:cNvPr>
          <p:cNvSpPr>
            <a:spLocks noGrp="1"/>
          </p:cNvSpPr>
          <p:nvPr>
            <p:ph type="title"/>
          </p:nvPr>
        </p:nvSpPr>
        <p:spPr>
          <a:xfrm>
            <a:off x="628651" y="48604"/>
            <a:ext cx="6315488" cy="1243418"/>
          </a:xfrm>
        </p:spPr>
        <p:txBody>
          <a:bodyPr/>
          <a:lstStyle/>
          <a:p>
            <a:r>
              <a:rPr lang="en-US" dirty="0"/>
              <a:t>References &amp; Acknowledgements </a:t>
            </a:r>
          </a:p>
        </p:txBody>
      </p:sp>
      <p:sp>
        <p:nvSpPr>
          <p:cNvPr id="4" name="Content Placeholder 3">
            <a:extLst>
              <a:ext uri="{FF2B5EF4-FFF2-40B4-BE49-F238E27FC236}">
                <a16:creationId xmlns:a16="http://schemas.microsoft.com/office/drawing/2014/main" id="{CBF41078-F088-49B3-A1AF-878989F41807}"/>
              </a:ext>
            </a:extLst>
          </p:cNvPr>
          <p:cNvSpPr>
            <a:spLocks noGrp="1"/>
          </p:cNvSpPr>
          <p:nvPr>
            <p:ph idx="1"/>
          </p:nvPr>
        </p:nvSpPr>
        <p:spPr/>
        <p:txBody>
          <a:bodyPr/>
          <a:lstStyle/>
          <a:p>
            <a:r>
              <a:rPr lang="en-US" dirty="0">
                <a:hlinkClick r:id="rId2"/>
              </a:rPr>
              <a:t>Reference to the dataset</a:t>
            </a:r>
            <a:endParaRPr lang="en-US" dirty="0"/>
          </a:p>
        </p:txBody>
      </p:sp>
    </p:spTree>
    <p:extLst>
      <p:ext uri="{BB962C8B-B14F-4D97-AF65-F5344CB8AC3E}">
        <p14:creationId xmlns:p14="http://schemas.microsoft.com/office/powerpoint/2010/main" val="221869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C509-4156-AB9D-CBCB-1C30203AE4C6}"/>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B3DA2846-324B-97AD-5047-69259DDDF5A7}"/>
              </a:ext>
            </a:extLst>
          </p:cNvPr>
          <p:cNvSpPr>
            <a:spLocks noGrp="1"/>
          </p:cNvSpPr>
          <p:nvPr>
            <p:ph idx="1"/>
          </p:nvPr>
        </p:nvSpPr>
        <p:spPr/>
        <p:txBody>
          <a:bodyPr/>
          <a:lstStyle/>
          <a:p>
            <a:r>
              <a:rPr lang="en-US" sz="2800" dirty="0"/>
              <a:t>Thankyou for all your time.</a:t>
            </a:r>
            <a:endParaRPr lang="en-US" sz="2800" b="1" dirty="0"/>
          </a:p>
          <a:p>
            <a:pPr marL="0" indent="0">
              <a:buNone/>
            </a:pPr>
            <a:r>
              <a:rPr lang="en-US" sz="4000" b="1" dirty="0">
                <a:solidFill>
                  <a:schemeClr val="accent1">
                    <a:lumMod val="60000"/>
                    <a:lumOff val="40000"/>
                  </a:schemeClr>
                </a:solidFill>
              </a:rPr>
              <a:t>Let's discuss and clarify.</a:t>
            </a:r>
          </a:p>
          <a:p>
            <a:endParaRPr lang="en-US" dirty="0"/>
          </a:p>
        </p:txBody>
      </p:sp>
      <p:sp>
        <p:nvSpPr>
          <p:cNvPr id="4" name="Slide Number Placeholder 3">
            <a:extLst>
              <a:ext uri="{FF2B5EF4-FFF2-40B4-BE49-F238E27FC236}">
                <a16:creationId xmlns:a16="http://schemas.microsoft.com/office/drawing/2014/main" id="{6DDE03EE-B760-8F0A-FC33-3856A3CEF70A}"/>
              </a:ext>
            </a:extLst>
          </p:cNvPr>
          <p:cNvSpPr>
            <a:spLocks noGrp="1"/>
          </p:cNvSpPr>
          <p:nvPr>
            <p:ph type="sldNum" sz="quarter" idx="4"/>
          </p:nvPr>
        </p:nvSpPr>
        <p:spPr/>
        <p:txBody>
          <a:bodyPr/>
          <a:lstStyle/>
          <a:p>
            <a:fld id="{9257DAD1-48AB-8A4C-A054-135C0212BAAD}" type="slidenum">
              <a:rPr lang="en-US" smtClean="0"/>
              <a:pPr/>
              <a:t>11</a:t>
            </a:fld>
            <a:endParaRPr lang="en-US" dirty="0"/>
          </a:p>
        </p:txBody>
      </p:sp>
    </p:spTree>
    <p:extLst>
      <p:ext uri="{BB962C8B-B14F-4D97-AF65-F5344CB8AC3E}">
        <p14:creationId xmlns:p14="http://schemas.microsoft.com/office/powerpoint/2010/main" val="2598204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 </a:t>
            </a:r>
          </a:p>
        </p:txBody>
      </p:sp>
      <p:sp>
        <p:nvSpPr>
          <p:cNvPr id="3" name="Text Placeholder 2"/>
          <p:cNvSpPr>
            <a:spLocks noGrp="1"/>
          </p:cNvSpPr>
          <p:nvPr>
            <p:ph type="body" sz="quarter" idx="10"/>
          </p:nvPr>
        </p:nvSpPr>
        <p:spPr/>
        <p:txBody>
          <a:bodyPr/>
          <a:lstStyle/>
          <a:p>
            <a:pPr marL="285750" indent="-285750">
              <a:buFontTx/>
              <a:buChar char="-"/>
            </a:pPr>
            <a:r>
              <a:rPr lang="en-US" dirty="0"/>
              <a:t>Sekhar Babu Alam</a:t>
            </a:r>
          </a:p>
          <a:p>
            <a:pPr marL="285750" indent="-285750">
              <a:buFontTx/>
              <a:buChar char="-"/>
            </a:pPr>
            <a:endParaRPr lang="en-US" dirty="0"/>
          </a:p>
          <a:p>
            <a:pPr marL="285750" indent="-285750">
              <a:buFontTx/>
              <a:buChar char="-"/>
            </a:pPr>
            <a:r>
              <a:rPr lang="en-US" dirty="0"/>
              <a:t>Faizan Siddiqui</a:t>
            </a:r>
          </a:p>
          <a:p>
            <a:pPr marL="285750" indent="-285750">
              <a:buFontTx/>
              <a:buChar char="-"/>
            </a:pPr>
            <a:endParaRPr lang="en-US" dirty="0"/>
          </a:p>
          <a:p>
            <a:pPr marL="285750" indent="-285750">
              <a:buFontTx/>
              <a:buChar char="-"/>
            </a:pPr>
            <a:r>
              <a:rPr lang="en-US" dirty="0"/>
              <a:t>Tom Ardron</a:t>
            </a:r>
          </a:p>
        </p:txBody>
      </p:sp>
      <p:sp>
        <p:nvSpPr>
          <p:cNvPr id="4" name="TextBox 3">
            <a:extLst>
              <a:ext uri="{FF2B5EF4-FFF2-40B4-BE49-F238E27FC236}">
                <a16:creationId xmlns:a16="http://schemas.microsoft.com/office/drawing/2014/main" id="{35798017-39D6-7E99-31CC-66CDC635346D}"/>
              </a:ext>
            </a:extLst>
          </p:cNvPr>
          <p:cNvSpPr txBox="1"/>
          <p:nvPr/>
        </p:nvSpPr>
        <p:spPr>
          <a:xfrm>
            <a:off x="4948271" y="6334811"/>
            <a:ext cx="3485072" cy="615553"/>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School of Professional Studies</a:t>
            </a:r>
          </a:p>
          <a:p>
            <a:pPr algn="ctr"/>
            <a:r>
              <a:rPr lang="en-US" sz="1600" i="0" dirty="0">
                <a:solidFill>
                  <a:schemeClr val="bg1"/>
                </a:solidFill>
                <a:effectLst/>
                <a:latin typeface="Times New Roman" panose="02020603050405020304" pitchFamily="18" charset="0"/>
                <a:cs typeface="Times New Roman" panose="02020603050405020304" pitchFamily="18" charset="0"/>
              </a:rPr>
              <a:t>Data Analytics Program</a:t>
            </a:r>
          </a:p>
        </p:txBody>
      </p:sp>
    </p:spTree>
    <p:extLst>
      <p:ext uri="{BB962C8B-B14F-4D97-AF65-F5344CB8AC3E}">
        <p14:creationId xmlns:p14="http://schemas.microsoft.com/office/powerpoint/2010/main" val="505353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DA2846-324B-97AD-5047-69259DDDF5A7}"/>
              </a:ext>
            </a:extLst>
          </p:cNvPr>
          <p:cNvSpPr>
            <a:spLocks noGrp="1"/>
          </p:cNvSpPr>
          <p:nvPr>
            <p:ph idx="1"/>
          </p:nvPr>
        </p:nvSpPr>
        <p:spPr>
          <a:xfrm>
            <a:off x="211873" y="1550593"/>
            <a:ext cx="8229600" cy="4543548"/>
          </a:xfrm>
        </p:spPr>
        <p:txBody>
          <a:bodyPr/>
          <a:lstStyle/>
          <a:p>
            <a:pPr marL="514350" indent="-514350" algn="just">
              <a:buFont typeface="+mj-lt"/>
              <a:buAutoNum type="arabicPeriod"/>
            </a:pPr>
            <a:r>
              <a:rPr lang="en-US" dirty="0"/>
              <a:t>Introduction</a:t>
            </a:r>
          </a:p>
          <a:p>
            <a:pPr marL="514350" indent="-514350" algn="just">
              <a:buFont typeface="+mj-lt"/>
              <a:buAutoNum type="arabicPeriod"/>
            </a:pPr>
            <a:r>
              <a:rPr lang="en-US" dirty="0"/>
              <a:t>Methods and Outputs</a:t>
            </a:r>
          </a:p>
          <a:p>
            <a:pPr marL="514350" indent="-514350" algn="just">
              <a:buFont typeface="+mj-lt"/>
              <a:buAutoNum type="arabicPeriod"/>
            </a:pPr>
            <a:r>
              <a:rPr lang="en-US" dirty="0"/>
              <a:t>Recommendations/Conclusion</a:t>
            </a:r>
          </a:p>
          <a:p>
            <a:pPr marL="514350" indent="-514350" algn="just">
              <a:buFont typeface="+mj-lt"/>
              <a:buAutoNum type="arabicPeriod"/>
            </a:pPr>
            <a:r>
              <a:rPr lang="en-US" dirty="0"/>
              <a:t>Professional Development </a:t>
            </a:r>
          </a:p>
          <a:p>
            <a:pPr marL="514350" indent="-514350" algn="just">
              <a:buFont typeface="+mj-lt"/>
              <a:buAutoNum type="arabicPeriod"/>
            </a:pPr>
            <a:r>
              <a:rPr lang="en-US" dirty="0"/>
              <a:t>References &amp; Acknowledgements</a:t>
            </a:r>
          </a:p>
          <a:p>
            <a:pPr marL="514350" indent="-514350" algn="just">
              <a:buFont typeface="+mj-lt"/>
              <a:buAutoNum type="arabicPeriod"/>
            </a:pPr>
            <a:r>
              <a:rPr lang="en-US" dirty="0"/>
              <a:t>Discussion</a:t>
            </a:r>
          </a:p>
          <a:p>
            <a:pPr marL="0" indent="0" algn="just">
              <a:buNone/>
            </a:pPr>
            <a:endParaRPr lang="en-US" dirty="0"/>
          </a:p>
        </p:txBody>
      </p:sp>
      <p:sp>
        <p:nvSpPr>
          <p:cNvPr id="4" name="Slide Number Placeholder 3">
            <a:extLst>
              <a:ext uri="{FF2B5EF4-FFF2-40B4-BE49-F238E27FC236}">
                <a16:creationId xmlns:a16="http://schemas.microsoft.com/office/drawing/2014/main" id="{6DDE03EE-B760-8F0A-FC33-3856A3CEF70A}"/>
              </a:ext>
            </a:extLst>
          </p:cNvPr>
          <p:cNvSpPr>
            <a:spLocks noGrp="1"/>
          </p:cNvSpPr>
          <p:nvPr>
            <p:ph type="sldNum" sz="quarter" idx="4"/>
          </p:nvPr>
        </p:nvSpPr>
        <p:spPr/>
        <p:txBody>
          <a:bodyPr/>
          <a:lstStyle/>
          <a:p>
            <a:fld id="{9257DAD1-48AB-8A4C-A054-135C0212BAAD}" type="slidenum">
              <a:rPr lang="en-US" smtClean="0"/>
              <a:pPr/>
              <a:t>2</a:t>
            </a:fld>
            <a:endParaRPr lang="en-US" dirty="0"/>
          </a:p>
        </p:txBody>
      </p:sp>
      <p:sp>
        <p:nvSpPr>
          <p:cNvPr id="9" name="Title 1">
            <a:extLst>
              <a:ext uri="{FF2B5EF4-FFF2-40B4-BE49-F238E27FC236}">
                <a16:creationId xmlns:a16="http://schemas.microsoft.com/office/drawing/2014/main" id="{616B8AB5-DB3F-75CE-32EF-3A2FD8A77787}"/>
              </a:ext>
            </a:extLst>
          </p:cNvPr>
          <p:cNvSpPr txBox="1">
            <a:spLocks/>
          </p:cNvSpPr>
          <p:nvPr/>
        </p:nvSpPr>
        <p:spPr bwMode="auto">
          <a:xfrm>
            <a:off x="308480" y="-31281"/>
            <a:ext cx="6168520" cy="1243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defTabSz="457200" rtl="0" eaLnBrk="0" fontAlgn="base" hangingPunct="0">
              <a:lnSpc>
                <a:spcPts val="3400"/>
              </a:lnSpc>
              <a:spcBef>
                <a:spcPct val="0"/>
              </a:spcBef>
              <a:spcAft>
                <a:spcPct val="0"/>
              </a:spcAft>
              <a:defRPr sz="3200" kern="1200" baseline="0">
                <a:solidFill>
                  <a:schemeClr val="accent1"/>
                </a:solidFill>
                <a:latin typeface="+mj-lt"/>
                <a:ea typeface="ＭＳ Ｐゴシック" pitchFamily="-107" charset="-128"/>
                <a:cs typeface="ＭＳ Ｐゴシック" pitchFamily="-107" charset="-128"/>
              </a:defRPr>
            </a:lvl1pPr>
            <a:lvl2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2pPr>
            <a:lvl3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3pPr>
            <a:lvl4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4pPr>
            <a:lvl5pPr algn="l" defTabSz="457200" rtl="0" eaLnBrk="0" fontAlgn="base" hangingPunct="0">
              <a:spcBef>
                <a:spcPct val="0"/>
              </a:spcBef>
              <a:spcAft>
                <a:spcPct val="0"/>
              </a:spcAft>
              <a:defRPr sz="3200">
                <a:solidFill>
                  <a:schemeClr val="bg1"/>
                </a:solidFill>
                <a:latin typeface="Calibri" pitchFamily="-107" charset="0"/>
                <a:ea typeface="ＭＳ Ｐゴシック" pitchFamily="-107" charset="-128"/>
                <a:cs typeface="ＭＳ Ｐゴシック" pitchFamily="-107" charset="-128"/>
              </a:defRPr>
            </a:lvl5pPr>
            <a:lvl6pPr marL="4572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6pPr>
            <a:lvl7pPr marL="9144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7pPr>
            <a:lvl8pPr marL="13716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8pPr>
            <a:lvl9pPr marL="1828800" algn="l" defTabSz="457200" rtl="0" fontAlgn="base">
              <a:spcBef>
                <a:spcPct val="0"/>
              </a:spcBef>
              <a:spcAft>
                <a:spcPct val="0"/>
              </a:spcAft>
              <a:defRPr sz="3200" b="1">
                <a:solidFill>
                  <a:srgbClr val="CC3333"/>
                </a:solidFill>
                <a:latin typeface="Calibri" pitchFamily="-107" charset="0"/>
                <a:ea typeface="ＭＳ Ｐゴシック" pitchFamily="-107" charset="-128"/>
                <a:cs typeface="ＭＳ Ｐゴシック" pitchFamily="-107" charset="-128"/>
              </a:defRPr>
            </a:lvl9pPr>
          </a:lstStyle>
          <a:p>
            <a:r>
              <a:rPr lang="en-US" sz="4000" dirty="0"/>
              <a:t>Table of Contents </a:t>
            </a:r>
          </a:p>
        </p:txBody>
      </p:sp>
    </p:spTree>
    <p:extLst>
      <p:ext uri="{BB962C8B-B14F-4D97-AF65-F5344CB8AC3E}">
        <p14:creationId xmlns:p14="http://schemas.microsoft.com/office/powerpoint/2010/main" val="270555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C509-4156-AB9D-CBCB-1C30203AE4C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3DA2846-324B-97AD-5047-69259DDDF5A7}"/>
              </a:ext>
            </a:extLst>
          </p:cNvPr>
          <p:cNvSpPr>
            <a:spLocks noGrp="1"/>
          </p:cNvSpPr>
          <p:nvPr>
            <p:ph idx="1"/>
          </p:nvPr>
        </p:nvSpPr>
        <p:spPr/>
        <p:txBody>
          <a:bodyPr/>
          <a:lstStyle/>
          <a:p>
            <a:pPr marR="0">
              <a:lnSpc>
                <a:spcPct val="107000"/>
              </a:lnSpc>
              <a:spcBef>
                <a:spcPts val="0"/>
              </a:spcBef>
              <a:spcAft>
                <a:spcPts val="800"/>
              </a:spcAft>
            </a:pPr>
            <a:r>
              <a:rPr lang="en-US" dirty="0"/>
              <a:t>By analyzing the past data collected as book record for </a:t>
            </a:r>
            <a:r>
              <a:rPr lang="en-IN" sz="2400" dirty="0">
                <a:effectLst/>
                <a:latin typeface="Calibri" panose="020F0502020204030204" pitchFamily="34" charset="0"/>
                <a:ea typeface="Calibri" panose="020F0502020204030204" pitchFamily="34" charset="0"/>
                <a:cs typeface="Times New Roman" panose="02020603050405020304" pitchFamily="18" charset="0"/>
              </a:rPr>
              <a:t>sales,    orders, and profit from orders from Jan 03 – 2014 to Dec 30 – 2017, will find different patterns and would make suggestions to the management.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Maintaining the right amount of inventory at right time is very important as it reduces the cost related to storing, shipping etc. To maintain the right amount of inventory we need to predict the requirement, by analysing the past data. Here, we are building multiple machine learning models (Regression) to predict sales in future and concluding with best generalized 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6DDE03EE-B760-8F0A-FC33-3856A3CEF70A}"/>
              </a:ext>
            </a:extLst>
          </p:cNvPr>
          <p:cNvSpPr>
            <a:spLocks noGrp="1"/>
          </p:cNvSpPr>
          <p:nvPr>
            <p:ph type="sldNum" sz="quarter" idx="4"/>
          </p:nvPr>
        </p:nvSpPr>
        <p:spPr/>
        <p:txBody>
          <a:bodyPr/>
          <a:lstStyle/>
          <a:p>
            <a:fld id="{9257DAD1-48AB-8A4C-A054-135C0212BAAD}" type="slidenum">
              <a:rPr lang="en-US" smtClean="0"/>
              <a:pPr/>
              <a:t>3</a:t>
            </a:fld>
            <a:endParaRPr lang="en-US" dirty="0"/>
          </a:p>
        </p:txBody>
      </p:sp>
    </p:spTree>
    <p:extLst>
      <p:ext uri="{BB962C8B-B14F-4D97-AF65-F5344CB8AC3E}">
        <p14:creationId xmlns:p14="http://schemas.microsoft.com/office/powerpoint/2010/main" val="2552788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C509-4156-AB9D-CBCB-1C30203AE4C6}"/>
              </a:ext>
            </a:extLst>
          </p:cNvPr>
          <p:cNvSpPr>
            <a:spLocks noGrp="1"/>
          </p:cNvSpPr>
          <p:nvPr>
            <p:ph type="title"/>
          </p:nvPr>
        </p:nvSpPr>
        <p:spPr/>
        <p:txBody>
          <a:bodyPr/>
          <a:lstStyle/>
          <a:p>
            <a:r>
              <a:rPr lang="en-US" dirty="0"/>
              <a:t>Methods and Outputs</a:t>
            </a:r>
          </a:p>
        </p:txBody>
      </p:sp>
      <p:sp>
        <p:nvSpPr>
          <p:cNvPr id="3" name="Content Placeholder 2">
            <a:extLst>
              <a:ext uri="{FF2B5EF4-FFF2-40B4-BE49-F238E27FC236}">
                <a16:creationId xmlns:a16="http://schemas.microsoft.com/office/drawing/2014/main" id="{B3DA2846-324B-97AD-5047-69259DDDF5A7}"/>
              </a:ext>
            </a:extLst>
          </p:cNvPr>
          <p:cNvSpPr>
            <a:spLocks noGrp="1"/>
          </p:cNvSpPr>
          <p:nvPr>
            <p:ph idx="1"/>
          </p:nvPr>
        </p:nvSpPr>
        <p:spPr/>
        <p:txBody>
          <a:bodyPr/>
          <a:lstStyle/>
          <a:p>
            <a:pPr marL="0" indent="0">
              <a:buNone/>
            </a:pPr>
            <a:r>
              <a:rPr lang="en-US" b="1" u="sng" dirty="0"/>
              <a:t>Linear Regression: -</a:t>
            </a:r>
          </a:p>
          <a:p>
            <a:r>
              <a:rPr lang="en-IN" dirty="0">
                <a:latin typeface="Calibri" panose="020F0502020204030204" pitchFamily="34" charset="0"/>
                <a:ea typeface="Calibri" panose="020F0502020204030204" pitchFamily="34" charset="0"/>
                <a:cs typeface="Times New Roman" panose="02020603050405020304" pitchFamily="18" charset="0"/>
              </a:rPr>
              <a:t>T</a:t>
            </a:r>
            <a:r>
              <a:rPr lang="en-IN" sz="2400" dirty="0">
                <a:effectLst/>
                <a:latin typeface="Calibri" panose="020F0502020204030204" pitchFamily="34" charset="0"/>
                <a:ea typeface="Calibri" panose="020F0502020204030204" pitchFamily="34" charset="0"/>
                <a:cs typeface="Times New Roman" panose="02020603050405020304" pitchFamily="18" charset="0"/>
              </a:rPr>
              <a:t>he problem statement is about prediction, it would be good starting with linear regression model.</a:t>
            </a:r>
          </a:p>
          <a:p>
            <a:endParaRPr lang="en-IN" dirty="0">
              <a:latin typeface="Calibri" panose="020F0502020204030204" pitchFamily="34" charset="0"/>
              <a:cs typeface="Times New Roman" panose="02020603050405020304" pitchFamily="18" charset="0"/>
            </a:endParaRPr>
          </a:p>
          <a:p>
            <a:pPr marL="0" indent="0">
              <a:buNone/>
            </a:pPr>
            <a:r>
              <a:rPr lang="en-IN" b="1" u="sng" dirty="0">
                <a:latin typeface="Calibri" panose="020F0502020204030204" pitchFamily="34" charset="0"/>
                <a:cs typeface="Times New Roman" panose="02020603050405020304" pitchFamily="18" charset="0"/>
              </a:rPr>
              <a:t>Result:-</a:t>
            </a:r>
          </a:p>
          <a:p>
            <a:pPr marL="0" indent="0">
              <a:buNone/>
            </a:pPr>
            <a:endParaRPr lang="en-US" dirty="0"/>
          </a:p>
          <a:p>
            <a:r>
              <a:rPr lang="en-US" dirty="0"/>
              <a:t>														</a:t>
            </a:r>
            <a:r>
              <a:rPr lang="en-US" b="1" dirty="0"/>
              <a:t>Training</a:t>
            </a:r>
          </a:p>
          <a:p>
            <a:pPr marL="0" indent="0">
              <a:buNone/>
            </a:pPr>
            <a:endParaRPr lang="en-US" b="1" u="sng" dirty="0"/>
          </a:p>
          <a:p>
            <a:pPr marL="0" indent="0">
              <a:buNone/>
            </a:pPr>
            <a:r>
              <a:rPr lang="en-US" dirty="0"/>
              <a:t>														</a:t>
            </a:r>
            <a:r>
              <a:rPr lang="en-US" b="1" dirty="0"/>
              <a:t>Testing</a:t>
            </a:r>
          </a:p>
        </p:txBody>
      </p:sp>
      <p:sp>
        <p:nvSpPr>
          <p:cNvPr id="4" name="Slide Number Placeholder 3">
            <a:extLst>
              <a:ext uri="{FF2B5EF4-FFF2-40B4-BE49-F238E27FC236}">
                <a16:creationId xmlns:a16="http://schemas.microsoft.com/office/drawing/2014/main" id="{6DDE03EE-B760-8F0A-FC33-3856A3CEF70A}"/>
              </a:ext>
            </a:extLst>
          </p:cNvPr>
          <p:cNvSpPr>
            <a:spLocks noGrp="1"/>
          </p:cNvSpPr>
          <p:nvPr>
            <p:ph type="sldNum" sz="quarter" idx="4"/>
          </p:nvPr>
        </p:nvSpPr>
        <p:spPr/>
        <p:txBody>
          <a:bodyPr/>
          <a:lstStyle/>
          <a:p>
            <a:fld id="{9257DAD1-48AB-8A4C-A054-135C0212BAAD}" type="slidenum">
              <a:rPr lang="en-US" smtClean="0"/>
              <a:pPr/>
              <a:t>4</a:t>
            </a:fld>
            <a:endParaRPr lang="en-US" dirty="0"/>
          </a:p>
        </p:txBody>
      </p:sp>
      <p:pic>
        <p:nvPicPr>
          <p:cNvPr id="12" name="Picture 11">
            <a:extLst>
              <a:ext uri="{FF2B5EF4-FFF2-40B4-BE49-F238E27FC236}">
                <a16:creationId xmlns:a16="http://schemas.microsoft.com/office/drawing/2014/main" id="{130CEC5E-6682-8DB6-C4B3-62C5C9F640DB}"/>
              </a:ext>
            </a:extLst>
          </p:cNvPr>
          <p:cNvPicPr>
            <a:picLocks noChangeAspect="1"/>
          </p:cNvPicPr>
          <p:nvPr/>
        </p:nvPicPr>
        <p:blipFill>
          <a:blip r:embed="rId2"/>
          <a:stretch>
            <a:fillRect/>
          </a:stretch>
        </p:blipFill>
        <p:spPr>
          <a:xfrm>
            <a:off x="457199" y="3699046"/>
            <a:ext cx="6476491" cy="1036239"/>
          </a:xfrm>
          <a:prstGeom prst="rect">
            <a:avLst/>
          </a:prstGeom>
        </p:spPr>
      </p:pic>
      <p:pic>
        <p:nvPicPr>
          <p:cNvPr id="14" name="Picture 13">
            <a:extLst>
              <a:ext uri="{FF2B5EF4-FFF2-40B4-BE49-F238E27FC236}">
                <a16:creationId xmlns:a16="http://schemas.microsoft.com/office/drawing/2014/main" id="{E6E3DB69-8FFF-1842-E195-97ED6C8DE6DB}"/>
              </a:ext>
            </a:extLst>
          </p:cNvPr>
          <p:cNvPicPr>
            <a:picLocks noChangeAspect="1"/>
          </p:cNvPicPr>
          <p:nvPr/>
        </p:nvPicPr>
        <p:blipFill>
          <a:blip r:embed="rId3"/>
          <a:stretch>
            <a:fillRect/>
          </a:stretch>
        </p:blipFill>
        <p:spPr>
          <a:xfrm>
            <a:off x="457199" y="4887218"/>
            <a:ext cx="6476491" cy="992815"/>
          </a:xfrm>
          <a:prstGeom prst="rect">
            <a:avLst/>
          </a:prstGeom>
        </p:spPr>
      </p:pic>
    </p:spTree>
    <p:extLst>
      <p:ext uri="{BB962C8B-B14F-4D97-AF65-F5344CB8AC3E}">
        <p14:creationId xmlns:p14="http://schemas.microsoft.com/office/powerpoint/2010/main" val="100897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C509-4156-AB9D-CBCB-1C30203AE4C6}"/>
              </a:ext>
            </a:extLst>
          </p:cNvPr>
          <p:cNvSpPr>
            <a:spLocks noGrp="1"/>
          </p:cNvSpPr>
          <p:nvPr>
            <p:ph type="title"/>
          </p:nvPr>
        </p:nvSpPr>
        <p:spPr/>
        <p:txBody>
          <a:bodyPr/>
          <a:lstStyle/>
          <a:p>
            <a:r>
              <a:rPr lang="en-US" dirty="0"/>
              <a:t>Methods and Outputs</a:t>
            </a:r>
          </a:p>
        </p:txBody>
      </p:sp>
      <p:sp>
        <p:nvSpPr>
          <p:cNvPr id="3" name="Content Placeholder 2">
            <a:extLst>
              <a:ext uri="{FF2B5EF4-FFF2-40B4-BE49-F238E27FC236}">
                <a16:creationId xmlns:a16="http://schemas.microsoft.com/office/drawing/2014/main" id="{B3DA2846-324B-97AD-5047-69259DDDF5A7}"/>
              </a:ext>
            </a:extLst>
          </p:cNvPr>
          <p:cNvSpPr>
            <a:spLocks noGrp="1"/>
          </p:cNvSpPr>
          <p:nvPr>
            <p:ph idx="1"/>
          </p:nvPr>
        </p:nvSpPr>
        <p:spPr/>
        <p:txBody>
          <a:bodyPr/>
          <a:lstStyle/>
          <a:p>
            <a:pPr marL="0" indent="0">
              <a:buNone/>
            </a:pPr>
            <a:r>
              <a:rPr lang="en-US" b="1" u="sng" dirty="0"/>
              <a:t>Cross Validation: -</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The</a:t>
            </a:r>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error is very less in both the results but R</a:t>
            </a:r>
            <a:r>
              <a:rPr lang="en-IN"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N" sz="2400" dirty="0">
                <a:effectLst/>
                <a:latin typeface="Calibri" panose="020F0502020204030204" pitchFamily="34" charset="0"/>
                <a:ea typeface="Calibri" panose="020F0502020204030204" pitchFamily="34" charset="0"/>
                <a:cs typeface="Times New Roman" panose="02020603050405020304" pitchFamily="18" charset="0"/>
              </a:rPr>
              <a:t> is also very low, the model is not yielding good results, will use cross validation to counter overfitting.</a:t>
            </a:r>
            <a:endParaRPr lang="en-IN" dirty="0">
              <a:latin typeface="Calibri" panose="020F0502020204030204" pitchFamily="34" charset="0"/>
              <a:cs typeface="Times New Roman" panose="02020603050405020304" pitchFamily="18" charset="0"/>
            </a:endParaRPr>
          </a:p>
          <a:p>
            <a:pPr marL="0" indent="0">
              <a:buNone/>
            </a:pPr>
            <a:r>
              <a:rPr lang="en-IN" b="1" u="sng" dirty="0">
                <a:latin typeface="Calibri" panose="020F0502020204030204" pitchFamily="34" charset="0"/>
                <a:cs typeface="Times New Roman" panose="02020603050405020304" pitchFamily="18" charset="0"/>
              </a:rPr>
              <a:t>Result:-</a:t>
            </a:r>
          </a:p>
          <a:p>
            <a:pPr marL="0" indent="0">
              <a:buNone/>
            </a:pPr>
            <a:endParaRPr lang="en-US" dirty="0"/>
          </a:p>
          <a:p>
            <a:r>
              <a:rPr lang="en-US" dirty="0"/>
              <a:t>														</a:t>
            </a:r>
            <a:endParaRPr lang="en-US" b="1" u="sng" dirty="0"/>
          </a:p>
          <a:p>
            <a:pPr marL="0" indent="0">
              <a:buNone/>
            </a:pPr>
            <a:r>
              <a:rPr lang="en-US" dirty="0"/>
              <a:t>												</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The cross validation has not improved the results as there is hardly any change in R</a:t>
            </a:r>
            <a:r>
              <a:rPr lang="en-IN" sz="2400" baseline="30000" dirty="0">
                <a:effectLst/>
                <a:latin typeface="Calibri" panose="020F0502020204030204" pitchFamily="34" charset="0"/>
                <a:ea typeface="Calibri" panose="020F0502020204030204" pitchFamily="34" charset="0"/>
                <a:cs typeface="Times New Roman" panose="02020603050405020304" pitchFamily="18" charset="0"/>
              </a:rPr>
              <a:t>2 </a:t>
            </a:r>
          </a:p>
          <a:p>
            <a:pPr marL="0" indent="0">
              <a:buNone/>
            </a:pPr>
            <a:endParaRPr lang="en-US" b="1" dirty="0"/>
          </a:p>
        </p:txBody>
      </p:sp>
      <p:sp>
        <p:nvSpPr>
          <p:cNvPr id="4" name="Slide Number Placeholder 3">
            <a:extLst>
              <a:ext uri="{FF2B5EF4-FFF2-40B4-BE49-F238E27FC236}">
                <a16:creationId xmlns:a16="http://schemas.microsoft.com/office/drawing/2014/main" id="{6DDE03EE-B760-8F0A-FC33-3856A3CEF70A}"/>
              </a:ext>
            </a:extLst>
          </p:cNvPr>
          <p:cNvSpPr>
            <a:spLocks noGrp="1"/>
          </p:cNvSpPr>
          <p:nvPr>
            <p:ph type="sldNum" sz="quarter" idx="4"/>
          </p:nvPr>
        </p:nvSpPr>
        <p:spPr/>
        <p:txBody>
          <a:bodyPr/>
          <a:lstStyle/>
          <a:p>
            <a:fld id="{9257DAD1-48AB-8A4C-A054-135C0212BAAD}" type="slidenum">
              <a:rPr lang="en-US" smtClean="0"/>
              <a:pPr/>
              <a:t>5</a:t>
            </a:fld>
            <a:endParaRPr lang="en-US" dirty="0"/>
          </a:p>
        </p:txBody>
      </p:sp>
      <p:pic>
        <p:nvPicPr>
          <p:cNvPr id="6" name="Picture 5">
            <a:extLst>
              <a:ext uri="{FF2B5EF4-FFF2-40B4-BE49-F238E27FC236}">
                <a16:creationId xmlns:a16="http://schemas.microsoft.com/office/drawing/2014/main" id="{A2660FA6-B79A-654F-CA16-92B216DF2C9B}"/>
              </a:ext>
            </a:extLst>
          </p:cNvPr>
          <p:cNvPicPr>
            <a:picLocks noChangeAspect="1"/>
          </p:cNvPicPr>
          <p:nvPr/>
        </p:nvPicPr>
        <p:blipFill>
          <a:blip r:embed="rId2"/>
          <a:stretch>
            <a:fillRect/>
          </a:stretch>
        </p:blipFill>
        <p:spPr>
          <a:xfrm>
            <a:off x="764539" y="3854389"/>
            <a:ext cx="6519488" cy="1030859"/>
          </a:xfrm>
          <a:prstGeom prst="rect">
            <a:avLst/>
          </a:prstGeom>
        </p:spPr>
      </p:pic>
    </p:spTree>
    <p:extLst>
      <p:ext uri="{BB962C8B-B14F-4D97-AF65-F5344CB8AC3E}">
        <p14:creationId xmlns:p14="http://schemas.microsoft.com/office/powerpoint/2010/main" val="152355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C509-4156-AB9D-CBCB-1C30203AE4C6}"/>
              </a:ext>
            </a:extLst>
          </p:cNvPr>
          <p:cNvSpPr>
            <a:spLocks noGrp="1"/>
          </p:cNvSpPr>
          <p:nvPr>
            <p:ph type="title"/>
          </p:nvPr>
        </p:nvSpPr>
        <p:spPr/>
        <p:txBody>
          <a:bodyPr/>
          <a:lstStyle/>
          <a:p>
            <a:r>
              <a:rPr lang="en-US" dirty="0"/>
              <a:t>Methods and Outputs</a:t>
            </a:r>
          </a:p>
        </p:txBody>
      </p:sp>
      <p:sp>
        <p:nvSpPr>
          <p:cNvPr id="3" name="Content Placeholder 2">
            <a:extLst>
              <a:ext uri="{FF2B5EF4-FFF2-40B4-BE49-F238E27FC236}">
                <a16:creationId xmlns:a16="http://schemas.microsoft.com/office/drawing/2014/main" id="{B3DA2846-324B-97AD-5047-69259DDDF5A7}"/>
              </a:ext>
            </a:extLst>
          </p:cNvPr>
          <p:cNvSpPr>
            <a:spLocks noGrp="1"/>
          </p:cNvSpPr>
          <p:nvPr>
            <p:ph idx="1"/>
          </p:nvPr>
        </p:nvSpPr>
        <p:spPr/>
        <p:txBody>
          <a:bodyPr/>
          <a:lstStyle/>
          <a:p>
            <a:pPr marL="0" indent="0">
              <a:buNone/>
            </a:pPr>
            <a:r>
              <a:rPr lang="en-US" b="1" u="sng" dirty="0"/>
              <a:t>Huber Model: -</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Cross validation has not improved the results as we expec</a:t>
            </a:r>
            <a:r>
              <a:rPr lang="en-IN" dirty="0">
                <a:latin typeface="Calibri" panose="020F0502020204030204" pitchFamily="34" charset="0"/>
                <a:ea typeface="Calibri" panose="020F0502020204030204" pitchFamily="34" charset="0"/>
                <a:cs typeface="Times New Roman" panose="02020603050405020304" pitchFamily="18" charset="0"/>
              </a:rPr>
              <a:t>ted this might because data has some outliers, will use some model which is robust to the outliers. </a:t>
            </a:r>
            <a:r>
              <a:rPr lang="en-IN" sz="2400" dirty="0">
                <a:effectLst/>
                <a:latin typeface="Calibri" panose="020F0502020204030204" pitchFamily="34" charset="0"/>
                <a:ea typeface="Calibri" panose="020F0502020204030204" pitchFamily="34" charset="0"/>
                <a:cs typeface="Times New Roman" panose="02020603050405020304" pitchFamily="18" charset="0"/>
              </a:rPr>
              <a:t>overfitting.</a:t>
            </a:r>
            <a:endParaRPr lang="en-IN" dirty="0">
              <a:latin typeface="Calibri" panose="020F0502020204030204" pitchFamily="34" charset="0"/>
              <a:cs typeface="Times New Roman" panose="02020603050405020304" pitchFamily="18" charset="0"/>
            </a:endParaRPr>
          </a:p>
          <a:p>
            <a:pPr marL="0" indent="0">
              <a:buNone/>
            </a:pPr>
            <a:r>
              <a:rPr lang="en-IN" b="1" u="sng" dirty="0">
                <a:latin typeface="Calibri" panose="020F0502020204030204" pitchFamily="34" charset="0"/>
                <a:cs typeface="Times New Roman" panose="02020603050405020304" pitchFamily="18" charset="0"/>
              </a:rPr>
              <a:t>Result:-</a:t>
            </a:r>
          </a:p>
          <a:p>
            <a:pPr marL="0" indent="0">
              <a:buNone/>
            </a:pPr>
            <a:endParaRPr lang="en-US" dirty="0"/>
          </a:p>
          <a:p>
            <a:pPr marL="0" indent="0">
              <a:buNone/>
            </a:pPr>
            <a:r>
              <a:rPr lang="en-US" dirty="0"/>
              <a:t>														</a:t>
            </a:r>
            <a:endParaRPr lang="en-US" b="1" u="sng" dirty="0"/>
          </a:p>
          <a:p>
            <a:pPr marL="0" indent="0">
              <a:buNone/>
            </a:pPr>
            <a:r>
              <a:rPr lang="en-US" dirty="0"/>
              <a:t>												</a:t>
            </a:r>
          </a:p>
          <a:p>
            <a:pPr marL="342900" marR="0" lvl="0" indent="-342900">
              <a:lnSpc>
                <a:spcPct val="107000"/>
              </a:lnSpc>
              <a:spcBef>
                <a:spcPts val="0"/>
              </a:spcBef>
              <a:spcAft>
                <a:spcPts val="800"/>
              </a:spcAft>
              <a:buFont typeface="Wingdings" panose="05000000000000000000" pitchFamily="2" charset="2"/>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Huber Model certainly has improved the performance, by increasing the R</a:t>
            </a:r>
            <a:r>
              <a:rPr lang="en-IN"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N" sz="2400" dirty="0">
                <a:effectLst/>
                <a:latin typeface="Calibri" panose="020F0502020204030204" pitchFamily="34" charset="0"/>
                <a:ea typeface="Calibri" panose="020F0502020204030204" pitchFamily="34" charset="0"/>
                <a:cs typeface="Times New Roman" panose="02020603050405020304" pitchFamily="18" charset="0"/>
              </a:rPr>
              <a:t> to 0.1 but similarly error also has increased by significant margin (0.006 to 0.08).</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a:p>
        </p:txBody>
      </p:sp>
      <p:sp>
        <p:nvSpPr>
          <p:cNvPr id="4" name="Slide Number Placeholder 3">
            <a:extLst>
              <a:ext uri="{FF2B5EF4-FFF2-40B4-BE49-F238E27FC236}">
                <a16:creationId xmlns:a16="http://schemas.microsoft.com/office/drawing/2014/main" id="{6DDE03EE-B760-8F0A-FC33-3856A3CEF70A}"/>
              </a:ext>
            </a:extLst>
          </p:cNvPr>
          <p:cNvSpPr>
            <a:spLocks noGrp="1"/>
          </p:cNvSpPr>
          <p:nvPr>
            <p:ph type="sldNum" sz="quarter" idx="4"/>
          </p:nvPr>
        </p:nvSpPr>
        <p:spPr/>
        <p:txBody>
          <a:bodyPr/>
          <a:lstStyle/>
          <a:p>
            <a:fld id="{9257DAD1-48AB-8A4C-A054-135C0212BAAD}" type="slidenum">
              <a:rPr lang="en-US" smtClean="0"/>
              <a:pPr/>
              <a:t>6</a:t>
            </a:fld>
            <a:endParaRPr lang="en-US" dirty="0"/>
          </a:p>
        </p:txBody>
      </p:sp>
      <p:pic>
        <p:nvPicPr>
          <p:cNvPr id="7" name="Picture 6">
            <a:extLst>
              <a:ext uri="{FF2B5EF4-FFF2-40B4-BE49-F238E27FC236}">
                <a16:creationId xmlns:a16="http://schemas.microsoft.com/office/drawing/2014/main" id="{5A5A1B0B-C7C5-D0BF-E0E4-14C99D72C98F}"/>
              </a:ext>
            </a:extLst>
          </p:cNvPr>
          <p:cNvPicPr>
            <a:picLocks noChangeAspect="1"/>
          </p:cNvPicPr>
          <p:nvPr/>
        </p:nvPicPr>
        <p:blipFill>
          <a:blip r:embed="rId2"/>
          <a:stretch>
            <a:fillRect/>
          </a:stretch>
        </p:blipFill>
        <p:spPr>
          <a:xfrm>
            <a:off x="457200" y="3654100"/>
            <a:ext cx="6975234" cy="1094545"/>
          </a:xfrm>
          <a:prstGeom prst="rect">
            <a:avLst/>
          </a:prstGeom>
        </p:spPr>
      </p:pic>
    </p:spTree>
    <p:extLst>
      <p:ext uri="{BB962C8B-B14F-4D97-AF65-F5344CB8AC3E}">
        <p14:creationId xmlns:p14="http://schemas.microsoft.com/office/powerpoint/2010/main" val="297298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C509-4156-AB9D-CBCB-1C30203AE4C6}"/>
              </a:ext>
            </a:extLst>
          </p:cNvPr>
          <p:cNvSpPr>
            <a:spLocks noGrp="1"/>
          </p:cNvSpPr>
          <p:nvPr>
            <p:ph type="title"/>
          </p:nvPr>
        </p:nvSpPr>
        <p:spPr/>
        <p:txBody>
          <a:bodyPr/>
          <a:lstStyle/>
          <a:p>
            <a:r>
              <a:rPr lang="en-US" dirty="0"/>
              <a:t>Methods and Outputs</a:t>
            </a:r>
          </a:p>
        </p:txBody>
      </p:sp>
      <p:sp>
        <p:nvSpPr>
          <p:cNvPr id="3" name="Content Placeholder 2">
            <a:extLst>
              <a:ext uri="{FF2B5EF4-FFF2-40B4-BE49-F238E27FC236}">
                <a16:creationId xmlns:a16="http://schemas.microsoft.com/office/drawing/2014/main" id="{B3DA2846-324B-97AD-5047-69259DDDF5A7}"/>
              </a:ext>
            </a:extLst>
          </p:cNvPr>
          <p:cNvSpPr>
            <a:spLocks noGrp="1"/>
          </p:cNvSpPr>
          <p:nvPr>
            <p:ph idx="1"/>
          </p:nvPr>
        </p:nvSpPr>
        <p:spPr/>
        <p:txBody>
          <a:bodyPr/>
          <a:lstStyle/>
          <a:p>
            <a:pPr marL="0" indent="0">
              <a:buNone/>
            </a:pPr>
            <a:r>
              <a:rPr lang="en-US" b="1" u="sng" dirty="0"/>
              <a:t>XGB Model: -</a:t>
            </a:r>
          </a:p>
          <a:p>
            <a:pPr marR="0" lvl="0">
              <a:lnSpc>
                <a:spcPct val="107000"/>
              </a:lnSpc>
              <a:spcBef>
                <a:spcPts val="0"/>
              </a:spcBef>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Extreme Gradient Boosting (XGB) is a tree-based model, that deals with large number of records. As we are dealing with around 10000 records, it would be ideal to try with this 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b="1" u="sng" dirty="0">
                <a:latin typeface="Calibri" panose="020F0502020204030204" pitchFamily="34" charset="0"/>
                <a:cs typeface="Times New Roman" panose="02020603050405020304" pitchFamily="18" charset="0"/>
              </a:rPr>
              <a:t>Result:-</a:t>
            </a:r>
          </a:p>
          <a:p>
            <a:pPr marL="0" indent="0">
              <a:buNone/>
            </a:pPr>
            <a:endParaRPr lang="en-US" dirty="0"/>
          </a:p>
          <a:p>
            <a:pPr marL="0" indent="0">
              <a:buNone/>
            </a:pPr>
            <a:r>
              <a:rPr lang="en-US" dirty="0"/>
              <a:t>														</a:t>
            </a:r>
            <a:endParaRPr lang="en-US" b="1" u="sng" dirty="0"/>
          </a:p>
          <a:p>
            <a:pPr marL="0" indent="0">
              <a:buNone/>
            </a:pPr>
            <a:r>
              <a:rPr lang="en-US" dirty="0"/>
              <a:t>												</a:t>
            </a:r>
          </a:p>
          <a:p>
            <a:pPr marR="0" lvl="0">
              <a:lnSpc>
                <a:spcPct val="107000"/>
              </a:lnSpc>
              <a:spcBef>
                <a:spcPts val="0"/>
              </a:spcBef>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XGB model has given very good results as it has decreased the error from base model (Linear Regression) and has increased the coefficient of determination (R</a:t>
            </a:r>
            <a:r>
              <a:rPr lang="en-IN"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N" sz="2400" dirty="0">
                <a:effectLst/>
                <a:latin typeface="Calibri" panose="020F0502020204030204" pitchFamily="34" charset="0"/>
                <a:ea typeface="Calibri" panose="020F0502020204030204" pitchFamily="34" charset="0"/>
                <a:cs typeface="Times New Roman" panose="02020603050405020304" pitchFamily="18" charset="0"/>
              </a:rPr>
              <a: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b="1" dirty="0"/>
          </a:p>
        </p:txBody>
      </p:sp>
      <p:sp>
        <p:nvSpPr>
          <p:cNvPr id="4" name="Slide Number Placeholder 3">
            <a:extLst>
              <a:ext uri="{FF2B5EF4-FFF2-40B4-BE49-F238E27FC236}">
                <a16:creationId xmlns:a16="http://schemas.microsoft.com/office/drawing/2014/main" id="{6DDE03EE-B760-8F0A-FC33-3856A3CEF70A}"/>
              </a:ext>
            </a:extLst>
          </p:cNvPr>
          <p:cNvSpPr>
            <a:spLocks noGrp="1"/>
          </p:cNvSpPr>
          <p:nvPr>
            <p:ph type="sldNum" sz="quarter" idx="4"/>
          </p:nvPr>
        </p:nvSpPr>
        <p:spPr/>
        <p:txBody>
          <a:bodyPr/>
          <a:lstStyle/>
          <a:p>
            <a:fld id="{9257DAD1-48AB-8A4C-A054-135C0212BAAD}" type="slidenum">
              <a:rPr lang="en-US" smtClean="0"/>
              <a:pPr/>
              <a:t>7</a:t>
            </a:fld>
            <a:endParaRPr lang="en-US" dirty="0"/>
          </a:p>
        </p:txBody>
      </p:sp>
      <p:pic>
        <p:nvPicPr>
          <p:cNvPr id="6" name="Picture 5">
            <a:extLst>
              <a:ext uri="{FF2B5EF4-FFF2-40B4-BE49-F238E27FC236}">
                <a16:creationId xmlns:a16="http://schemas.microsoft.com/office/drawing/2014/main" id="{54BCB3F6-297C-DA29-AB15-A883BE2E3D6B}"/>
              </a:ext>
            </a:extLst>
          </p:cNvPr>
          <p:cNvPicPr>
            <a:picLocks noChangeAspect="1"/>
          </p:cNvPicPr>
          <p:nvPr/>
        </p:nvPicPr>
        <p:blipFill>
          <a:blip r:embed="rId2"/>
          <a:stretch>
            <a:fillRect/>
          </a:stretch>
        </p:blipFill>
        <p:spPr>
          <a:xfrm>
            <a:off x="457200" y="3707094"/>
            <a:ext cx="6941128" cy="1061001"/>
          </a:xfrm>
          <a:prstGeom prst="rect">
            <a:avLst/>
          </a:prstGeom>
        </p:spPr>
      </p:pic>
    </p:spTree>
    <p:extLst>
      <p:ext uri="{BB962C8B-B14F-4D97-AF65-F5344CB8AC3E}">
        <p14:creationId xmlns:p14="http://schemas.microsoft.com/office/powerpoint/2010/main" val="7645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C509-4156-AB9D-CBCB-1C30203AE4C6}"/>
              </a:ext>
            </a:extLst>
          </p:cNvPr>
          <p:cNvSpPr>
            <a:spLocks noGrp="1"/>
          </p:cNvSpPr>
          <p:nvPr>
            <p:ph type="title"/>
          </p:nvPr>
        </p:nvSpPr>
        <p:spPr/>
        <p:txBody>
          <a:bodyPr/>
          <a:lstStyle/>
          <a:p>
            <a:r>
              <a:rPr lang="en-US" dirty="0"/>
              <a:t>Recommendations/Conclusion</a:t>
            </a:r>
          </a:p>
        </p:txBody>
      </p:sp>
      <p:sp>
        <p:nvSpPr>
          <p:cNvPr id="3" name="Content Placeholder 2">
            <a:extLst>
              <a:ext uri="{FF2B5EF4-FFF2-40B4-BE49-F238E27FC236}">
                <a16:creationId xmlns:a16="http://schemas.microsoft.com/office/drawing/2014/main" id="{B3DA2846-324B-97AD-5047-69259DDDF5A7}"/>
              </a:ext>
            </a:extLst>
          </p:cNvPr>
          <p:cNvSpPr>
            <a:spLocks noGrp="1"/>
          </p:cNvSpPr>
          <p:nvPr>
            <p:ph idx="1"/>
          </p:nvPr>
        </p:nvSpPr>
        <p:spPr/>
        <p:txBody>
          <a:bodyPr/>
          <a:lstStyle/>
          <a:p>
            <a:endParaRPr lang="en-US" dirty="0"/>
          </a:p>
          <a:p>
            <a:endParaRPr lang="en-US" dirty="0"/>
          </a:p>
          <a:p>
            <a:endParaRPr lang="en-US" dirty="0"/>
          </a:p>
          <a:p>
            <a:endParaRPr lang="en-US" dirty="0"/>
          </a:p>
          <a:p>
            <a:pPr marL="342900" marR="0" lvl="0" indent="-342900">
              <a:lnSpc>
                <a:spcPct val="107000"/>
              </a:lnSpc>
              <a:spcBef>
                <a:spcPts val="0"/>
              </a:spcBef>
              <a:spcAft>
                <a:spcPts val="800"/>
              </a:spcAft>
              <a:buFont typeface="Wingdings" panose="05000000000000000000" pitchFamily="2" charset="2"/>
              <a:buChar char=""/>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By Comparing all the models XGB is yielding good results for this kind of data, so we would recommend the same model to predict the sales in future and will provide insights to maintain the inventory.</a:t>
            </a:r>
          </a:p>
          <a:p>
            <a:endParaRPr lang="en-US" dirty="0"/>
          </a:p>
        </p:txBody>
      </p:sp>
      <p:sp>
        <p:nvSpPr>
          <p:cNvPr id="4" name="Slide Number Placeholder 3">
            <a:extLst>
              <a:ext uri="{FF2B5EF4-FFF2-40B4-BE49-F238E27FC236}">
                <a16:creationId xmlns:a16="http://schemas.microsoft.com/office/drawing/2014/main" id="{6DDE03EE-B760-8F0A-FC33-3856A3CEF70A}"/>
              </a:ext>
            </a:extLst>
          </p:cNvPr>
          <p:cNvSpPr>
            <a:spLocks noGrp="1"/>
          </p:cNvSpPr>
          <p:nvPr>
            <p:ph type="sldNum" sz="quarter" idx="4"/>
          </p:nvPr>
        </p:nvSpPr>
        <p:spPr/>
        <p:txBody>
          <a:bodyPr/>
          <a:lstStyle/>
          <a:p>
            <a:fld id="{9257DAD1-48AB-8A4C-A054-135C0212BAAD}" type="slidenum">
              <a:rPr lang="en-US" smtClean="0"/>
              <a:pPr/>
              <a:t>8</a:t>
            </a:fld>
            <a:endParaRPr lang="en-US" dirty="0"/>
          </a:p>
        </p:txBody>
      </p:sp>
      <p:pic>
        <p:nvPicPr>
          <p:cNvPr id="6" name="Picture 5">
            <a:extLst>
              <a:ext uri="{FF2B5EF4-FFF2-40B4-BE49-F238E27FC236}">
                <a16:creationId xmlns:a16="http://schemas.microsoft.com/office/drawing/2014/main" id="{0CFE8CAA-D8F3-C6DF-5E14-F25AF8CAFB99}"/>
              </a:ext>
            </a:extLst>
          </p:cNvPr>
          <p:cNvPicPr>
            <a:picLocks noChangeAspect="1"/>
          </p:cNvPicPr>
          <p:nvPr/>
        </p:nvPicPr>
        <p:blipFill>
          <a:blip r:embed="rId2"/>
          <a:stretch>
            <a:fillRect/>
          </a:stretch>
        </p:blipFill>
        <p:spPr>
          <a:xfrm>
            <a:off x="457200" y="1582615"/>
            <a:ext cx="7581013" cy="1763258"/>
          </a:xfrm>
          <a:prstGeom prst="rect">
            <a:avLst/>
          </a:prstGeom>
        </p:spPr>
      </p:pic>
    </p:spTree>
    <p:extLst>
      <p:ext uri="{BB962C8B-B14F-4D97-AF65-F5344CB8AC3E}">
        <p14:creationId xmlns:p14="http://schemas.microsoft.com/office/powerpoint/2010/main" val="147076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AC509-4156-AB9D-CBCB-1C30203AE4C6}"/>
              </a:ext>
            </a:extLst>
          </p:cNvPr>
          <p:cNvSpPr>
            <a:spLocks noGrp="1"/>
          </p:cNvSpPr>
          <p:nvPr>
            <p:ph type="title"/>
          </p:nvPr>
        </p:nvSpPr>
        <p:spPr/>
        <p:txBody>
          <a:bodyPr/>
          <a:lstStyle/>
          <a:p>
            <a:r>
              <a:rPr lang="en-US" dirty="0"/>
              <a:t>Professional Development </a:t>
            </a:r>
          </a:p>
        </p:txBody>
      </p:sp>
      <p:sp>
        <p:nvSpPr>
          <p:cNvPr id="3" name="Content Placeholder 2">
            <a:extLst>
              <a:ext uri="{FF2B5EF4-FFF2-40B4-BE49-F238E27FC236}">
                <a16:creationId xmlns:a16="http://schemas.microsoft.com/office/drawing/2014/main" id="{B3DA2846-324B-97AD-5047-69259DDDF5A7}"/>
              </a:ext>
            </a:extLst>
          </p:cNvPr>
          <p:cNvSpPr>
            <a:spLocks noGrp="1"/>
          </p:cNvSpPr>
          <p:nvPr>
            <p:ph idx="1"/>
          </p:nvPr>
        </p:nvSpPr>
        <p:spPr/>
        <p:txBody>
          <a:bodyPr/>
          <a:lstStyle/>
          <a:p>
            <a:r>
              <a:rPr lang="en-US" dirty="0"/>
              <a:t>This project certainly helped us to improve some of key professional skills along the journey.</a:t>
            </a:r>
          </a:p>
          <a:p>
            <a:r>
              <a:rPr lang="en-US" dirty="0"/>
              <a:t> Teamwork</a:t>
            </a:r>
          </a:p>
          <a:p>
            <a:r>
              <a:rPr lang="en-US" dirty="0"/>
              <a:t>Identifying the business problem.</a:t>
            </a:r>
          </a:p>
          <a:p>
            <a:r>
              <a:rPr lang="en-US" dirty="0"/>
              <a:t>Solving the problem</a:t>
            </a:r>
          </a:p>
          <a:p>
            <a:r>
              <a:rPr lang="en-US" dirty="0"/>
              <a:t>Communication skills</a:t>
            </a:r>
          </a:p>
          <a:p>
            <a:r>
              <a:rPr lang="en-US" dirty="0"/>
              <a:t>Leadership skills</a:t>
            </a:r>
          </a:p>
          <a:p>
            <a:endParaRPr lang="en-US" dirty="0"/>
          </a:p>
        </p:txBody>
      </p:sp>
      <p:sp>
        <p:nvSpPr>
          <p:cNvPr id="4" name="Slide Number Placeholder 3">
            <a:extLst>
              <a:ext uri="{FF2B5EF4-FFF2-40B4-BE49-F238E27FC236}">
                <a16:creationId xmlns:a16="http://schemas.microsoft.com/office/drawing/2014/main" id="{6DDE03EE-B760-8F0A-FC33-3856A3CEF70A}"/>
              </a:ext>
            </a:extLst>
          </p:cNvPr>
          <p:cNvSpPr>
            <a:spLocks noGrp="1"/>
          </p:cNvSpPr>
          <p:nvPr>
            <p:ph type="sldNum" sz="quarter" idx="4"/>
          </p:nvPr>
        </p:nvSpPr>
        <p:spPr/>
        <p:txBody>
          <a:bodyPr/>
          <a:lstStyle/>
          <a:p>
            <a:fld id="{9257DAD1-48AB-8A4C-A054-135C0212BAAD}" type="slidenum">
              <a:rPr lang="en-US" smtClean="0"/>
              <a:pPr/>
              <a:t>9</a:t>
            </a:fld>
            <a:endParaRPr lang="en-US" dirty="0"/>
          </a:p>
        </p:txBody>
      </p:sp>
    </p:spTree>
    <p:extLst>
      <p:ext uri="{BB962C8B-B14F-4D97-AF65-F5344CB8AC3E}">
        <p14:creationId xmlns:p14="http://schemas.microsoft.com/office/powerpoint/2010/main" val="1666548456"/>
      </p:ext>
    </p:extLst>
  </p:cSld>
  <p:clrMapOvr>
    <a:masterClrMapping/>
  </p:clrMapOvr>
</p:sld>
</file>

<file path=ppt/theme/theme1.xml><?xml version="1.0" encoding="utf-8"?>
<a:theme xmlns:a="http://schemas.openxmlformats.org/drawingml/2006/main" name="LEEP">
  <a:themeElements>
    <a:clrScheme name="Custom 3">
      <a:dk1>
        <a:sysClr val="windowText" lastClr="000000"/>
      </a:dk1>
      <a:lt1>
        <a:sysClr val="window" lastClr="FFFFFF"/>
      </a:lt1>
      <a:dk2>
        <a:srgbClr val="19223D"/>
      </a:dk2>
      <a:lt2>
        <a:srgbClr val="EEECE1"/>
      </a:lt2>
      <a:accent1>
        <a:srgbClr val="E51A2D"/>
      </a:accent1>
      <a:accent2>
        <a:srgbClr val="006EA8"/>
      </a:accent2>
      <a:accent3>
        <a:srgbClr val="687C2C"/>
      </a:accent3>
      <a:accent4>
        <a:srgbClr val="DE6221"/>
      </a:accent4>
      <a:accent5>
        <a:srgbClr val="401D50"/>
      </a:accent5>
      <a:accent6>
        <a:srgbClr val="F8CE58"/>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8824</TotalTime>
  <Words>613</Words>
  <Application>Microsoft Office PowerPoint</Application>
  <PresentationFormat>On-screen Show (4:3)</PresentationFormat>
  <Paragraphs>85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Arila</vt:lpstr>
      <vt:lpstr>Calibri</vt:lpstr>
      <vt:lpstr>Lucida Grande CE</vt:lpstr>
      <vt:lpstr>Times New Roman</vt:lpstr>
      <vt:lpstr>Wingdings</vt:lpstr>
      <vt:lpstr>LEEP</vt:lpstr>
      <vt:lpstr>Super store analysis using regression algorithms MSDA 3999 CAPSTONE PROJECT</vt:lpstr>
      <vt:lpstr>PowerPoint Presentation</vt:lpstr>
      <vt:lpstr>Introduction</vt:lpstr>
      <vt:lpstr>Methods and Outputs</vt:lpstr>
      <vt:lpstr>Methods and Outputs</vt:lpstr>
      <vt:lpstr>Methods and Outputs</vt:lpstr>
      <vt:lpstr>Methods and Outputs</vt:lpstr>
      <vt:lpstr>Recommendations/Conclusion</vt:lpstr>
      <vt:lpstr>Professional Development </vt:lpstr>
      <vt:lpstr>References &amp; Acknowledgements </vt:lpstr>
      <vt:lpstr>Discussion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Sekhar Babu Alam</dc:creator>
  <cp:lastModifiedBy>Sekhar Babu Alam</cp:lastModifiedBy>
  <cp:revision>595</cp:revision>
  <cp:lastPrinted>2014-08-18T19:43:04Z</cp:lastPrinted>
  <dcterms:created xsi:type="dcterms:W3CDTF">2011-09-26T16:16:04Z</dcterms:created>
  <dcterms:modified xsi:type="dcterms:W3CDTF">2022-12-06T06:08:12Z</dcterms:modified>
</cp:coreProperties>
</file>