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64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0EA870-7A0E-4524-84AA-214D59B24F3B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3F0509-40AB-4721-B6BD-196A5912A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275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first page the user will view on entering the app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F0509-40AB-4721-B6BD-196A5912A74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1749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admin</a:t>
            </a:r>
            <a:r>
              <a:rPr lang="en-US" baseline="0" dirty="0" smtClean="0"/>
              <a:t> can add a new question, provide their options, and provide the correct option as well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F0509-40AB-4721-B6BD-196A5912A74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259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admin can edit the existing features of the exam.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F0509-40AB-4721-B6BD-196A5912A74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1399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first page a normal user would view on logging in.</a:t>
            </a:r>
          </a:p>
          <a:p>
            <a:r>
              <a:rPr lang="en-US" b="1" dirty="0" smtClean="0"/>
              <a:t>NOTE: Normal user can’t enter admin </a:t>
            </a:r>
            <a:r>
              <a:rPr lang="en-US" b="1" dirty="0" err="1" smtClean="0"/>
              <a:t>ui</a:t>
            </a:r>
            <a:r>
              <a:rPr lang="en-US" b="1" dirty="0" smtClean="0"/>
              <a:t> and vice versa. If</a:t>
            </a:r>
            <a:r>
              <a:rPr lang="en-US" b="1" baseline="0" dirty="0" smtClean="0"/>
              <a:t> they try, they’ll be redirected to the login page.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F0509-40AB-4721-B6BD-196A5912A74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8438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Users can view exams based on its category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F0509-40AB-4721-B6BD-196A5912A74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6298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View when there’s no exam available for a particular</a:t>
            </a:r>
            <a:r>
              <a:rPr lang="en-US" baseline="0" dirty="0" smtClean="0"/>
              <a:t> category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F0509-40AB-4721-B6BD-196A5912A74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6769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 clicking start for any</a:t>
            </a:r>
            <a:r>
              <a:rPr lang="en-US" baseline="0" dirty="0" smtClean="0"/>
              <a:t> exam, the user will be directed to the instructions 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F0509-40AB-4721-B6BD-196A5912A74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7720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User can submit the exam by himself. If he fails to do so before the time</a:t>
            </a:r>
            <a:r>
              <a:rPr lang="en-US" baseline="0" dirty="0" smtClean="0"/>
              <a:t> ends, then the exam will be submitted automatically.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F0509-40AB-4721-B6BD-196A5912A74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9340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User can take a printout of the result as well. Clicking back will redirect user to all available exams 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F0509-40AB-4721-B6BD-196A5912A74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882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the user hasn’t registered, then</a:t>
            </a:r>
            <a:r>
              <a:rPr lang="en-US" baseline="0" dirty="0" smtClean="0"/>
              <a:t> he can register by filling the requested details and click on register. As of now all users trying to register via this page will automatically be registered as a normal user, and not an admin user. The option to register as an admin from the signup page can be added in the future.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F0509-40AB-4721-B6BD-196A5912A74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7130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After</a:t>
            </a:r>
            <a:r>
              <a:rPr lang="en-US" baseline="0" dirty="0" smtClean="0"/>
              <a:t> registering, the user can login from the login page by giving his username and password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F0509-40AB-4721-B6BD-196A5912A74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8386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the first page the user</a:t>
            </a:r>
            <a:r>
              <a:rPr lang="en-US" baseline="0" dirty="0" smtClean="0"/>
              <a:t> will see if he logged in as an admin. </a:t>
            </a:r>
          </a:p>
          <a:p>
            <a:r>
              <a:rPr lang="en-US" b="1" baseline="0" dirty="0" smtClean="0"/>
              <a:t>NOTE: After login, the user can view a logout option in the </a:t>
            </a:r>
            <a:r>
              <a:rPr lang="en-US" b="1" baseline="0" dirty="0" err="1" smtClean="0"/>
              <a:t>navbar</a:t>
            </a:r>
            <a:r>
              <a:rPr lang="en-US" b="1" baseline="0" dirty="0" smtClean="0"/>
              <a:t>, clicking which they can logout any time. This option didn’t exist for non logged in users.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F0509-40AB-4721-B6BD-196A5912A74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8149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admin has got many powers.</a:t>
            </a:r>
            <a:r>
              <a:rPr lang="en-US" baseline="0" dirty="0" smtClean="0"/>
              <a:t> He can add/delete/modify the exam topics, the questions, and their answers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F0509-40AB-4721-B6BD-196A5912A74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0182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admin can add a new category of the exam.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F0509-40AB-4721-B6BD-196A5912A74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5250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admin can add new exam under any</a:t>
            </a:r>
            <a:r>
              <a:rPr lang="en-US" baseline="0" dirty="0" smtClean="0"/>
              <a:t> desired category</a:t>
            </a:r>
            <a:r>
              <a:rPr lang="en-US" dirty="0" smtClean="0"/>
              <a:t>. Exam is a subset of category. Category can be correlated to</a:t>
            </a:r>
            <a:r>
              <a:rPr lang="en-US" baseline="0" dirty="0" smtClean="0"/>
              <a:t> subject, and Exam can be correlated to chapter.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F0509-40AB-4721-B6BD-196A5912A74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5108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admin can view</a:t>
            </a:r>
            <a:r>
              <a:rPr lang="en-US" baseline="0" dirty="0" smtClean="0"/>
              <a:t> all existing exams, and view each of their questions, update them, or even delete them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F0509-40AB-4721-B6BD-196A5912A74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8681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admin can view all questions and</a:t>
            </a:r>
            <a:r>
              <a:rPr lang="en-US" baseline="0" dirty="0" smtClean="0"/>
              <a:t> their answers, and also delete any question as well.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F0509-40AB-4721-B6BD-196A5912A74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180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7807C-C19F-4926-A597-132A3DB793E4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21383-6F9F-4352-A752-758B3F1B519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7807C-C19F-4926-A597-132A3DB793E4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21383-6F9F-4352-A752-758B3F1B51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7807C-C19F-4926-A597-132A3DB793E4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21383-6F9F-4352-A752-758B3F1B51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7807C-C19F-4926-A597-132A3DB793E4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21383-6F9F-4352-A752-758B3F1B51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7807C-C19F-4926-A597-132A3DB793E4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22F21383-6F9F-4352-A752-758B3F1B519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7807C-C19F-4926-A597-132A3DB793E4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21383-6F9F-4352-A752-758B3F1B51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7807C-C19F-4926-A597-132A3DB793E4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21383-6F9F-4352-A752-758B3F1B51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7807C-C19F-4926-A597-132A3DB793E4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21383-6F9F-4352-A752-758B3F1B51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7807C-C19F-4926-A597-132A3DB793E4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21383-6F9F-4352-A752-758B3F1B51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7807C-C19F-4926-A597-132A3DB793E4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21383-6F9F-4352-A752-758B3F1B51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7807C-C19F-4926-A597-132A3DB793E4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21383-6F9F-4352-A752-758B3F1B51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9C67807C-C19F-4926-A597-132A3DB793E4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22F21383-6F9F-4352-A752-758B3F1B5197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165" r:id="rId1"/>
    <p:sldLayoutId id="2147484166" r:id="rId2"/>
    <p:sldLayoutId id="2147484167" r:id="rId3"/>
    <p:sldLayoutId id="2147484168" r:id="rId4"/>
    <p:sldLayoutId id="2147484169" r:id="rId5"/>
    <p:sldLayoutId id="2147484170" r:id="rId6"/>
    <p:sldLayoutId id="2147484171" r:id="rId7"/>
    <p:sldLayoutId id="2147484172" r:id="rId8"/>
    <p:sldLayoutId id="2147484173" r:id="rId9"/>
    <p:sldLayoutId id="2147484174" r:id="rId10"/>
    <p:sldLayoutId id="2147484175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Welcome page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1822464"/>
            <a:ext cx="8229600" cy="4263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5525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new question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1977640"/>
            <a:ext cx="8229600" cy="3953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3803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Exam</a:t>
            </a:r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1937782"/>
            <a:ext cx="8229600" cy="4033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7681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user UI</a:t>
            </a:r>
            <a:endParaRPr 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2105380"/>
            <a:ext cx="8229600" cy="3698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7585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Category-wise view</a:t>
            </a:r>
            <a:endParaRPr 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2104946"/>
            <a:ext cx="8229600" cy="3699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4068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Category-wise view when no exam available</a:t>
            </a:r>
            <a:endParaRPr lang="en-US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2396119"/>
            <a:ext cx="8229600" cy="3116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22605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 instructions</a:t>
            </a:r>
            <a:endParaRPr lang="en-US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2584292"/>
            <a:ext cx="8229600" cy="2740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28915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Confirmation before finally starting the exam</a:t>
            </a:r>
            <a:endParaRPr lang="en-US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2209701"/>
            <a:ext cx="8229600" cy="3489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73114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 page</a:t>
            </a:r>
            <a:endParaRPr lang="en-US" dirty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1970464"/>
            <a:ext cx="8229600" cy="3967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83834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Submit</a:t>
            </a:r>
            <a:endParaRPr lang="en-US" dirty="0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1946561"/>
            <a:ext cx="8229600" cy="40158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08434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 result</a:t>
            </a:r>
            <a:endParaRPr lang="en-US" dirty="0"/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2479632"/>
            <a:ext cx="8229600" cy="29496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2769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 up page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1946354"/>
            <a:ext cx="8229600" cy="4016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7157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page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1938875"/>
            <a:ext cx="8229600" cy="4031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0603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UI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1931496"/>
            <a:ext cx="8229600" cy="40459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975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 </a:t>
            </a:r>
            <a:r>
              <a:rPr lang="en-US" smtClean="0"/>
              <a:t>available categories view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1946354"/>
            <a:ext cx="8229600" cy="4016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5355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new category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1932516"/>
            <a:ext cx="8229600" cy="4043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8093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new exam</a:t>
            </a:r>
            <a:endParaRPr lang="en-US" dirty="0"/>
          </a:p>
        </p:txBody>
      </p:sp>
      <p:pic>
        <p:nvPicPr>
          <p:cNvPr id="717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1949651"/>
            <a:ext cx="8229600" cy="4009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8555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exams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1965714"/>
            <a:ext cx="8229600" cy="3977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4087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 questions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1938919"/>
            <a:ext cx="8229600" cy="4031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21874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350</TotalTime>
  <Words>464</Words>
  <Application>Microsoft Office PowerPoint</Application>
  <PresentationFormat>On-screen Show (4:3)</PresentationFormat>
  <Paragraphs>55</Paragraphs>
  <Slides>19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Apex</vt:lpstr>
      <vt:lpstr>Welcome page</vt:lpstr>
      <vt:lpstr>Sign up page</vt:lpstr>
      <vt:lpstr>Login page</vt:lpstr>
      <vt:lpstr>Admin UI</vt:lpstr>
      <vt:lpstr>All available categories view</vt:lpstr>
      <vt:lpstr>Add new category</vt:lpstr>
      <vt:lpstr>Add new exam</vt:lpstr>
      <vt:lpstr>View exams</vt:lpstr>
      <vt:lpstr>Modify questions</vt:lpstr>
      <vt:lpstr>Add new question</vt:lpstr>
      <vt:lpstr>Update Exam</vt:lpstr>
      <vt:lpstr>Normal user UI</vt:lpstr>
      <vt:lpstr>Category-wise view</vt:lpstr>
      <vt:lpstr>Category-wise view when no exam available</vt:lpstr>
      <vt:lpstr>Exam instructions</vt:lpstr>
      <vt:lpstr>Confirmation before finally starting the exam</vt:lpstr>
      <vt:lpstr>Exam page</vt:lpstr>
      <vt:lpstr>Submit</vt:lpstr>
      <vt:lpstr>Exam result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page</dc:title>
  <dc:creator>DELL</dc:creator>
  <cp:lastModifiedBy>DELL</cp:lastModifiedBy>
  <cp:revision>9</cp:revision>
  <dcterms:created xsi:type="dcterms:W3CDTF">2022-07-13T11:08:34Z</dcterms:created>
  <dcterms:modified xsi:type="dcterms:W3CDTF">2022-07-30T10:33:04Z</dcterms:modified>
</cp:coreProperties>
</file>