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002BB-8FC5-4266-94E8-4C96FEC78D9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0132A-845D-45FD-986F-310CD8F1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3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page any user views when he enters the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0132A-845D-45FD-986F-310CD8F149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8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As visible user can not click purchase button multiple times,</a:t>
            </a:r>
            <a:r>
              <a:rPr lang="en-US" baseline="0" dirty="0" smtClean="0"/>
              <a:t> to avoid multiple requests to the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0132A-845D-45FD-986F-310CD8F149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0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stripe test page shows login successful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0132A-845D-45FD-986F-310CD8F149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6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 can login and access more features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0132A-845D-45FD-986F-310CD8F149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55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err="1" smtClean="0"/>
              <a:t>navbar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0132A-845D-45FD-986F-310CD8F149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9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clicking order history, user can view all the orders he has done</a:t>
            </a:r>
            <a:r>
              <a:rPr lang="en-US" baseline="0" dirty="0" smtClean="0"/>
              <a:t> for the mail id with which he logged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0132A-845D-45FD-986F-310CD8F149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7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can</a:t>
            </a:r>
            <a:r>
              <a:rPr lang="en-US" baseline="0" dirty="0" smtClean="0"/>
              <a:t> see details of any products by clicking on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0132A-845D-45FD-986F-310CD8F149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4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can</a:t>
            </a:r>
            <a:r>
              <a:rPr lang="en-US" baseline="0" dirty="0" smtClean="0"/>
              <a:t> click on any category(left menu bar) and view its products.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0132A-845D-45FD-986F-310CD8F149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8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Pagination implemented for entire</a:t>
            </a:r>
            <a:r>
              <a:rPr lang="en-US" baseline="0" dirty="0" smtClean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0132A-845D-45FD-986F-310CD8F149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68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can search any keyword</a:t>
            </a:r>
            <a:r>
              <a:rPr lang="en-US" baseline="0" dirty="0" smtClean="0"/>
              <a:t> and view all products having that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0132A-845D-45FD-986F-310CD8F149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can click and add any items to cart.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0132A-845D-45FD-986F-310CD8F149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6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added items displayed in cart. User can add or remove any existing item in the cart.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0132A-845D-45FD-986F-310CD8F149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57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after all</a:t>
            </a:r>
            <a:r>
              <a:rPr lang="en-US" baseline="0" dirty="0" smtClean="0"/>
              <a:t> items in cart removed by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0132A-845D-45FD-986F-310CD8F149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3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0132A-845D-45FD-986F-310CD8F149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3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387E-1519-452B-9DED-50570B46E5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605D-198A-4C26-AB97-7BBB9294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387E-1519-452B-9DED-50570B46E5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605D-198A-4C26-AB97-7BBB9294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387E-1519-452B-9DED-50570B46E5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605D-198A-4C26-AB97-7BBB9294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387E-1519-452B-9DED-50570B46E5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605D-198A-4C26-AB97-7BBB9294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2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387E-1519-452B-9DED-50570B46E5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605D-198A-4C26-AB97-7BBB9294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387E-1519-452B-9DED-50570B46E5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605D-198A-4C26-AB97-7BBB9294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3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387E-1519-452B-9DED-50570B46E5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605D-198A-4C26-AB97-7BBB9294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387E-1519-452B-9DED-50570B46E5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605D-198A-4C26-AB97-7BBB9294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387E-1519-452B-9DED-50570B46E5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605D-198A-4C26-AB97-7BBB9294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387E-1519-452B-9DED-50570B46E5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605D-198A-4C26-AB97-7BBB9294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5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387E-1519-452B-9DED-50570B46E5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605D-198A-4C26-AB97-7BBB9294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2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1387E-1519-452B-9DED-50570B46E5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3605D-198A-4C26-AB97-7BBB9294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2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9723"/>
            <a:ext cx="8229600" cy="388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3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purchased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6586"/>
            <a:ext cx="8229600" cy="403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58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Stripe page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2926"/>
            <a:ext cx="8229600" cy="408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18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9995"/>
            <a:ext cx="8229600" cy="390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09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Logged in user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1999"/>
            <a:ext cx="8229600" cy="366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23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history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6859"/>
            <a:ext cx="8229600" cy="349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62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view of product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6210"/>
            <a:ext cx="8229600" cy="389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00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Category-wise view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2945"/>
            <a:ext cx="8229600" cy="3780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88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Pagination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8767"/>
            <a:ext cx="8229600" cy="394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3957"/>
            <a:ext cx="8229600" cy="349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12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cart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0444"/>
            <a:ext cx="8229600" cy="3705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56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cart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5280"/>
            <a:ext cx="8229600" cy="401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items in cart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0357"/>
            <a:ext cx="8229600" cy="340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92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page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1619"/>
            <a:ext cx="8229600" cy="400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38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197</Words>
  <Application>Microsoft Office PowerPoint</Application>
  <PresentationFormat>On-screen Show (4:3)</PresentationFormat>
  <Paragraphs>41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Home page</vt:lpstr>
      <vt:lpstr>Detailed view of product</vt:lpstr>
      <vt:lpstr>Category-wise view</vt:lpstr>
      <vt:lpstr>Pagination</vt:lpstr>
      <vt:lpstr>Search</vt:lpstr>
      <vt:lpstr>Add to cart</vt:lpstr>
      <vt:lpstr>Inside cart</vt:lpstr>
      <vt:lpstr>No items in cart</vt:lpstr>
      <vt:lpstr>Checkout page</vt:lpstr>
      <vt:lpstr>Items purchased</vt:lpstr>
      <vt:lpstr>Stripe page</vt:lpstr>
      <vt:lpstr>Login page</vt:lpstr>
      <vt:lpstr>Logged in user</vt:lpstr>
      <vt:lpstr>Order history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DELL</dc:creator>
  <cp:lastModifiedBy>DELL</cp:lastModifiedBy>
  <cp:revision>5</cp:revision>
  <dcterms:created xsi:type="dcterms:W3CDTF">2022-07-13T13:51:24Z</dcterms:created>
  <dcterms:modified xsi:type="dcterms:W3CDTF">2022-07-13T14:52:41Z</dcterms:modified>
</cp:coreProperties>
</file>