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5EA9-7456-4779-84E3-8DDFAB08DB47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9B50-0683-47D3-B851-07D3281EC7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10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5EA9-7456-4779-84E3-8DDFAB08DB47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9B50-0683-47D3-B851-07D3281EC7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54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5EA9-7456-4779-84E3-8DDFAB08DB47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9B50-0683-47D3-B851-07D3281EC7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26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5EA9-7456-4779-84E3-8DDFAB08DB47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9B50-0683-47D3-B851-07D3281EC7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26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5EA9-7456-4779-84E3-8DDFAB08DB47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9B50-0683-47D3-B851-07D3281EC7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17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5EA9-7456-4779-84E3-8DDFAB08DB47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9B50-0683-47D3-B851-07D3281EC7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69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5EA9-7456-4779-84E3-8DDFAB08DB47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9B50-0683-47D3-B851-07D3281EC7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49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5EA9-7456-4779-84E3-8DDFAB08DB47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9B50-0683-47D3-B851-07D3281EC7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8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5EA9-7456-4779-84E3-8DDFAB08DB47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9B50-0683-47D3-B851-07D3281EC7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96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5EA9-7456-4779-84E3-8DDFAB08DB47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9B50-0683-47D3-B851-07D3281EC7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59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5EA9-7456-4779-84E3-8DDFAB08DB47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9B50-0683-47D3-B851-07D3281EC7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52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75EA9-7456-4779-84E3-8DDFAB08DB47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9B50-0683-47D3-B851-07D3281EC7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98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gif"/><Relationship Id="rId7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953159" y="360846"/>
            <a:ext cx="3533554" cy="6192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 descr="C:\Users\kawabata\Videos\ma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8" y="548682"/>
            <a:ext cx="1800196" cy="180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awabata\Videos\woma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3930" y="548683"/>
            <a:ext cx="1912783" cy="180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118337" y="1810271"/>
            <a:ext cx="31953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みきゆフォント もこもり白β" panose="02000600000000000000" pitchFamily="2" charset="-128"/>
                <a:ea typeface="みきゆフォント もこもり白β" panose="02000600000000000000" pitchFamily="2" charset="-128"/>
              </a:rPr>
              <a:t>合</a:t>
            </a:r>
            <a:r>
              <a:rPr kumimoji="1" lang="ja-JP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みきゆフォント もこもり白β" panose="02000600000000000000" pitchFamily="2" charset="-128"/>
                <a:ea typeface="みきゆフォント もこもり白β" panose="02000600000000000000" pitchFamily="2" charset="-128"/>
              </a:rPr>
              <a:t>コン</a:t>
            </a:r>
            <a:r>
              <a:rPr kumimoji="1" lang="ja-JP" altLang="en-US" sz="3200" dirty="0" smtClean="0">
                <a:latin typeface="みきゆフォント もこもり白β" panose="02000600000000000000" pitchFamily="2" charset="-128"/>
                <a:ea typeface="みきゆフォント もこもり白β" panose="02000600000000000000" pitchFamily="2" charset="-128"/>
              </a:rPr>
              <a:t>　</a:t>
            </a:r>
            <a:endParaRPr kumimoji="1" lang="en-US" altLang="ja-JP" sz="3200" dirty="0" smtClean="0">
              <a:latin typeface="みきゆフォント もこもり白β" panose="02000600000000000000" pitchFamily="2" charset="-128"/>
              <a:ea typeface="みきゆフォント もこもり白β" panose="02000600000000000000" pitchFamily="2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rgbClr val="00B050"/>
                </a:solidFill>
                <a:latin typeface="みきゆフォント もこもり白β" panose="02000600000000000000" pitchFamily="2" charset="-128"/>
                <a:ea typeface="みきゆフォント もこもり白β" panose="02000600000000000000" pitchFamily="2" charset="-128"/>
              </a:rPr>
              <a:t>せ</a:t>
            </a:r>
            <a:r>
              <a:rPr kumimoji="1" lang="ja-JP" altLang="en-US" sz="3600" b="1" dirty="0" smtClean="0">
                <a:solidFill>
                  <a:schemeClr val="accent4"/>
                </a:solidFill>
                <a:latin typeface="みきゆフォント もこもり白β" panose="02000600000000000000" pitchFamily="2" charset="-128"/>
                <a:ea typeface="みきゆフォント もこもり白β" panose="02000600000000000000" pitchFamily="2" charset="-128"/>
              </a:rPr>
              <a:t>き</a:t>
            </a:r>
            <a:r>
              <a:rPr kumimoji="1" lang="ja-JP" altLang="en-US" sz="3600" b="1" dirty="0" smtClean="0">
                <a:solidFill>
                  <a:schemeClr val="accent6"/>
                </a:solidFill>
                <a:latin typeface="みきゆフォント もこもり白β" panose="02000600000000000000" pitchFamily="2" charset="-128"/>
                <a:ea typeface="みきゆフォント もこもり白β" panose="02000600000000000000" pitchFamily="2" charset="-128"/>
              </a:rPr>
              <a:t>が</a:t>
            </a:r>
            <a:r>
              <a:rPr kumimoji="1" lang="ja-JP" altLang="en-US" sz="3600" b="1" dirty="0" smtClean="0">
                <a:solidFill>
                  <a:schemeClr val="accent2"/>
                </a:solidFill>
                <a:latin typeface="みきゆフォント もこもり白β" panose="02000600000000000000" pitchFamily="2" charset="-128"/>
                <a:ea typeface="みきゆフォント もこもり白β" panose="02000600000000000000" pitchFamily="2" charset="-128"/>
              </a:rPr>
              <a:t>え</a:t>
            </a:r>
            <a:r>
              <a:rPr kumimoji="1" lang="ja-JP" altLang="en-US" sz="3600" b="1" dirty="0" smtClean="0">
                <a:solidFill>
                  <a:schemeClr val="accent1"/>
                </a:solidFill>
                <a:latin typeface="みきゆフォント もこもり白β" panose="02000600000000000000" pitchFamily="2" charset="-128"/>
                <a:ea typeface="みきゆフォント もこもり白β" panose="02000600000000000000" pitchFamily="2" charset="-128"/>
              </a:rPr>
              <a:t>タイム</a:t>
            </a:r>
            <a:endParaRPr kumimoji="1" lang="ja-JP" altLang="en-US" sz="3200" b="1" dirty="0">
              <a:solidFill>
                <a:schemeClr val="accent1"/>
              </a:solidFill>
              <a:latin typeface="みきゆフォント もこもり白β" panose="02000600000000000000" pitchFamily="2" charset="-128"/>
              <a:ea typeface="みきゆフォント もこもり白β" panose="02000600000000000000" pitchFamily="2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305199" y="3229429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 smtClean="0">
                <a:solidFill>
                  <a:srgbClr val="002060"/>
                </a:solidFill>
                <a:latin typeface="みきゆフォント もこもり白β" panose="02000600000000000000" pitchFamily="2" charset="-128"/>
                <a:ea typeface="みきゆフォント もこもり白β" panose="02000600000000000000" pitchFamily="2" charset="-128"/>
              </a:rPr>
              <a:t>おとこ</a:t>
            </a:r>
            <a:endParaRPr lang="ja-JP" altLang="en-US" sz="2800" dirty="0">
              <a:solidFill>
                <a:srgbClr val="00206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907947" y="3229429"/>
            <a:ext cx="1242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 smtClean="0">
                <a:solidFill>
                  <a:srgbClr val="FF0000"/>
                </a:solidFill>
                <a:latin typeface="みきゆフォント もこもり白β" panose="02000600000000000000" pitchFamily="2" charset="-128"/>
                <a:ea typeface="みきゆフォント もこもり白β" panose="02000600000000000000" pitchFamily="2" charset="-128"/>
              </a:rPr>
              <a:t>おんな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6876256" y="4119849"/>
            <a:ext cx="2052229" cy="648072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6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決定</a:t>
            </a:r>
            <a:endParaRPr kumimoji="1" lang="ja-JP" altLang="en-US" sz="2800" dirty="0">
              <a:solidFill>
                <a:schemeClr val="accent6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744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953159" y="360846"/>
            <a:ext cx="3533554" cy="6192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-324544" y="3795813"/>
            <a:ext cx="2052229" cy="648072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6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決定</a:t>
            </a:r>
            <a:endParaRPr kumimoji="1" lang="ja-JP" altLang="en-US" sz="2800" dirty="0">
              <a:solidFill>
                <a:schemeClr val="accent6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2050" name="Picture 2" descr="かわいいコーナー素材のイラスト「音符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095" y="38786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かわいいコーナー素材のイラスト「音符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985004" y="4402217"/>
            <a:ext cx="2091051" cy="20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2953159" y="692696"/>
            <a:ext cx="3533554" cy="828497"/>
          </a:xfrm>
          <a:prstGeom prst="roundRect">
            <a:avLst/>
          </a:prstGeom>
          <a:solidFill>
            <a:schemeClr val="bg1"/>
          </a:solidFill>
          <a:ln w="19050"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0" scaled="0"/>
              <a:tileRect/>
            </a:gra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せきがえ</a:t>
            </a:r>
            <a:r>
              <a:rPr lang="ja-JP" altLang="en-US" sz="2800" dirty="0" smtClean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完了！！</a:t>
            </a:r>
            <a:endParaRPr lang="en-US" altLang="ja-JP" sz="2800" dirty="0" smtClean="0">
              <a:solidFill>
                <a:srgbClr val="00B0F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52" name="Picture 4" descr="http://azp2.sakuraweb.com/texture/mokume2/sampl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55922" y="2841020"/>
            <a:ext cx="3456386" cy="123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47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395536" y="1556792"/>
            <a:ext cx="3600000" cy="360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Picture 3" descr="C:\Users\kawabata\Videos\ma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456" y="2242704"/>
            <a:ext cx="2266265" cy="22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kawabata\Videos\woma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45947" y="2223660"/>
            <a:ext cx="2448472" cy="230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26632" y="2349458"/>
            <a:ext cx="3777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b="1" dirty="0" smtClean="0">
                <a:solidFill>
                  <a:srgbClr val="00B050"/>
                </a:solidFill>
                <a:latin typeface="みきゆフォント もこもり白β" panose="02000600000000000000" pitchFamily="2" charset="-128"/>
                <a:ea typeface="みきゆフォント もこもり白β" panose="02000600000000000000" pitchFamily="2" charset="-128"/>
              </a:rPr>
              <a:t>せ</a:t>
            </a:r>
            <a:r>
              <a:rPr kumimoji="1" lang="ja-JP" altLang="en-US" sz="7200" b="1" dirty="0" smtClean="0">
                <a:solidFill>
                  <a:schemeClr val="accent4"/>
                </a:solidFill>
                <a:latin typeface="みきゆフォント もこもり白β" panose="02000600000000000000" pitchFamily="2" charset="-128"/>
                <a:ea typeface="みきゆフォント もこもり白β" panose="02000600000000000000" pitchFamily="2" charset="-128"/>
              </a:rPr>
              <a:t>き</a:t>
            </a:r>
            <a:r>
              <a:rPr kumimoji="1" lang="ja-JP" altLang="en-US" sz="7200" b="1" dirty="0" smtClean="0">
                <a:solidFill>
                  <a:schemeClr val="accent6"/>
                </a:solidFill>
                <a:latin typeface="みきゆフォント もこもり白β" panose="02000600000000000000" pitchFamily="2" charset="-128"/>
                <a:ea typeface="みきゆフォント もこもり白β" panose="02000600000000000000" pitchFamily="2" charset="-128"/>
              </a:rPr>
              <a:t>が</a:t>
            </a:r>
            <a:r>
              <a:rPr kumimoji="1" lang="ja-JP" altLang="en-US" sz="7200" b="1" dirty="0" smtClean="0">
                <a:solidFill>
                  <a:schemeClr val="accent2"/>
                </a:solidFill>
                <a:latin typeface="みきゆフォント もこもり白β" panose="02000600000000000000" pitchFamily="2" charset="-128"/>
                <a:ea typeface="みきゆフォント もこもり白β" panose="02000600000000000000" pitchFamily="2" charset="-128"/>
              </a:rPr>
              <a:t>え</a:t>
            </a:r>
            <a:endParaRPr kumimoji="1" lang="en-US" altLang="ja-JP" sz="7200" b="1" dirty="0" smtClean="0">
              <a:solidFill>
                <a:schemeClr val="accent2"/>
              </a:solidFill>
              <a:latin typeface="みきゆフォント もこもり白β" panose="02000600000000000000" pitchFamily="2" charset="-128"/>
              <a:ea typeface="みきゆフォント もこもり白β" panose="02000600000000000000" pitchFamily="2" charset="-128"/>
            </a:endParaRPr>
          </a:p>
          <a:p>
            <a:pPr algn="ctr"/>
            <a:r>
              <a:rPr kumimoji="1" lang="ja-JP" altLang="en-US" sz="7200" b="1" dirty="0" smtClean="0">
                <a:solidFill>
                  <a:schemeClr val="accent1"/>
                </a:solidFill>
                <a:latin typeface="みきゆフォント もこもり白β" panose="02000600000000000000" pitchFamily="2" charset="-128"/>
                <a:ea typeface="みきゆフォント もこもり白β" panose="02000600000000000000" pitchFamily="2" charset="-128"/>
              </a:rPr>
              <a:t>タイム</a:t>
            </a:r>
            <a:endParaRPr kumimoji="1" lang="ja-JP" altLang="en-US" sz="6600" b="1" dirty="0">
              <a:solidFill>
                <a:schemeClr val="accent1"/>
              </a:solidFill>
              <a:latin typeface="みきゆフォント もこもり白β" panose="02000600000000000000" pitchFamily="2" charset="-128"/>
              <a:ea typeface="みきゆフォント もこもり白β" panose="02000600000000000000" pitchFamily="2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-554893"/>
            <a:ext cx="4752529" cy="5082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657782"/>
            <a:ext cx="1080120" cy="111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830" y="4381153"/>
            <a:ext cx="1062410" cy="103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円/楕円 7"/>
          <p:cNvSpPr/>
          <p:nvPr/>
        </p:nvSpPr>
        <p:spPr>
          <a:xfrm>
            <a:off x="1320078" y="5560029"/>
            <a:ext cx="1080000" cy="1080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3167904" y="5560029"/>
            <a:ext cx="1080000" cy="1080000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2867025"/>
            <a:ext cx="10477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57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円/楕円 2"/>
          <p:cNvSpPr/>
          <p:nvPr/>
        </p:nvSpPr>
        <p:spPr>
          <a:xfrm>
            <a:off x="6516216" y="1723433"/>
            <a:ext cx="1080000" cy="108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548864" y="1556792"/>
            <a:ext cx="1080000" cy="108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32434" y="1484784"/>
            <a:ext cx="85515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  <a:endParaRPr lang="ja-JP" alt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539554" y="2924944"/>
            <a:ext cx="1080000" cy="108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23124" y="2852936"/>
            <a:ext cx="85515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  <a:endParaRPr lang="ja-JP" alt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503137" y="4246275"/>
            <a:ext cx="1080000" cy="108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23123" y="4174267"/>
            <a:ext cx="85515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  <a:endParaRPr lang="ja-JP" alt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548863" y="260648"/>
            <a:ext cx="1080000" cy="108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32433" y="188640"/>
            <a:ext cx="85515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6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endParaRPr lang="ja-JP" alt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539552" y="5589240"/>
            <a:ext cx="1080000" cy="108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23122" y="5517232"/>
            <a:ext cx="85515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  <a:endParaRPr lang="ja-JP" alt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1979832" y="1556792"/>
            <a:ext cx="1080000" cy="108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glow rad="381000">
              <a:srgbClr val="FFC000">
                <a:alpha val="6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063402" y="1484784"/>
            <a:ext cx="85515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  <a:endParaRPr lang="ja-JP" alt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1970522" y="2924944"/>
            <a:ext cx="1080000" cy="108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glow rad="381000">
              <a:srgbClr val="FFC000">
                <a:alpha val="6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2054092" y="2852936"/>
            <a:ext cx="85515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  <a:endParaRPr lang="ja-JP" alt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1970521" y="4246275"/>
            <a:ext cx="1080000" cy="108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glow rad="381000">
              <a:srgbClr val="FFC000">
                <a:alpha val="6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2054091" y="4174267"/>
            <a:ext cx="85515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  <a:endParaRPr lang="ja-JP" alt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1979831" y="260648"/>
            <a:ext cx="1080000" cy="108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glow rad="381000">
              <a:srgbClr val="FFC000">
                <a:alpha val="6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2063401" y="188640"/>
            <a:ext cx="85515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6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endParaRPr lang="ja-JP" alt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1970520" y="5589240"/>
            <a:ext cx="1080000" cy="108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glow rad="381000">
              <a:srgbClr val="FFC000">
                <a:alpha val="6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2054090" y="5517232"/>
            <a:ext cx="85515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  <a:endParaRPr lang="ja-JP" alt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3357176" y="1556792"/>
            <a:ext cx="1080000" cy="108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3347866" y="2924944"/>
            <a:ext cx="1080000" cy="108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3347865" y="4246275"/>
            <a:ext cx="1080000" cy="108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3357175" y="260648"/>
            <a:ext cx="1080000" cy="108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3347864" y="5589240"/>
            <a:ext cx="1080000" cy="108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4797336" y="1556792"/>
            <a:ext cx="1080000" cy="108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glow rad="381000">
              <a:srgbClr val="FFC000">
                <a:alpha val="7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4788026" y="2924944"/>
            <a:ext cx="1080000" cy="108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glow rad="381000">
              <a:srgbClr val="FFC000">
                <a:alpha val="7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4788025" y="4246275"/>
            <a:ext cx="1080000" cy="108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glow rad="381000">
              <a:srgbClr val="FFC000">
                <a:alpha val="7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4797335" y="260648"/>
            <a:ext cx="1080000" cy="108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glow rad="381000">
              <a:srgbClr val="FFC000">
                <a:alpha val="7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4788024" y="5589240"/>
            <a:ext cx="1080000" cy="108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glow rad="381000">
              <a:srgbClr val="FFC000">
                <a:alpha val="7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3438009" y="1484784"/>
            <a:ext cx="85515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  <a:endParaRPr lang="ja-JP" alt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428699" y="2852936"/>
            <a:ext cx="85515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  <a:endParaRPr lang="ja-JP" alt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3428698" y="4174267"/>
            <a:ext cx="85515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  <a:endParaRPr lang="ja-JP" alt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3438008" y="188640"/>
            <a:ext cx="85515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6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endParaRPr lang="ja-JP" alt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428697" y="5517232"/>
            <a:ext cx="85515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  <a:endParaRPr lang="ja-JP" alt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4868977" y="1484784"/>
            <a:ext cx="85515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  <a:endParaRPr lang="ja-JP" alt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859667" y="2852936"/>
            <a:ext cx="85515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  <a:endParaRPr lang="ja-JP" alt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4859666" y="4174267"/>
            <a:ext cx="85515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  <a:endParaRPr lang="ja-JP" alt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4868976" y="188640"/>
            <a:ext cx="85515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6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endParaRPr lang="ja-JP" alt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4859665" y="5517232"/>
            <a:ext cx="85515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  <a:endParaRPr lang="ja-JP" alt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225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32</Words>
  <Application>Microsoft Office PowerPoint</Application>
  <PresentationFormat>画面に合わせる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kawabata</dc:creator>
  <cp:lastModifiedBy>kawabata</cp:lastModifiedBy>
  <cp:revision>14</cp:revision>
  <dcterms:created xsi:type="dcterms:W3CDTF">2015-08-12T03:42:10Z</dcterms:created>
  <dcterms:modified xsi:type="dcterms:W3CDTF">2015-08-12T12:19:02Z</dcterms:modified>
</cp:coreProperties>
</file>