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4" r:id="rId3"/>
    <p:sldId id="270" r:id="rId4"/>
    <p:sldId id="258" r:id="rId5"/>
    <p:sldId id="260" r:id="rId6"/>
    <p:sldId id="259" r:id="rId7"/>
    <p:sldId id="271" r:id="rId8"/>
    <p:sldId id="262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D2A-76BA-44B1-80DB-3AB56E36F48A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D2A-76BA-44B1-80DB-3AB56E36F48A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D2A-76BA-44B1-80DB-3AB56E36F48A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D2A-76BA-44B1-80DB-3AB56E36F48A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D2A-76BA-44B1-80DB-3AB56E36F48A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D2A-76BA-44B1-80DB-3AB56E36F48A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D2A-76BA-44B1-80DB-3AB56E36F48A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D2A-76BA-44B1-80DB-3AB56E36F48A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D2A-76BA-44B1-80DB-3AB56E36F48A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D2A-76BA-44B1-80DB-3AB56E36F48A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D2A-76BA-44B1-80DB-3AB56E36F48A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8D2A-76BA-44B1-80DB-3AB56E36F48A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2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02C1D-B71F-465A-8BD5-C791017AFA0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8D2A-76BA-44B1-80DB-3AB56E36F48A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 userDrawn="1"/>
        </p:nvSpPr>
        <p:spPr>
          <a:xfrm>
            <a:off x="9998710" y="190500"/>
            <a:ext cx="1884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i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TEENSinAI,2021</a:t>
            </a:r>
            <a:endParaRPr lang="en-US" sz="2000" b="1" i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4650" y="2670810"/>
            <a:ext cx="2827020" cy="20288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Segoe Script" panose="030B0504020000000003" charset="0"/>
                <a:cs typeface="Segoe Script" panose="030B0504020000000003" charset="0"/>
              </a:rPr>
              <a:t>SEKINAT </a:t>
            </a:r>
            <a:endParaRPr lang="en-US" sz="32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Segoe Script" panose="030B0504020000000003" charset="0"/>
              <a:cs typeface="Segoe Script" panose="030B05040200000000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3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Segoe Script" panose="030B0504020000000003" charset="0"/>
                <a:cs typeface="Segoe Script" panose="030B0504020000000003" charset="0"/>
              </a:rPr>
              <a:t>SUSANA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3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Segoe Script" panose="030B0504020000000003" charset="0"/>
                <a:cs typeface="Segoe Script" panose="030B0504020000000003" charset="0"/>
              </a:rPr>
              <a:t>AYISHATU</a:t>
            </a:r>
            <a:endParaRPr lang="en-US" sz="3200" dirty="0">
              <a:latin typeface="Segoe Script" panose="030B0504020000000003" charset="0"/>
              <a:cs typeface="Segoe Script" panose="030B0504020000000003" charset="0"/>
            </a:endParaRPr>
          </a:p>
          <a:p>
            <a:pPr marL="0" indent="0">
              <a:buNone/>
            </a:pPr>
            <a:endParaRPr lang="en-US" sz="3200" dirty="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74750" y="4608830"/>
            <a:ext cx="250571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Segoe Script" panose="030B0504020000000003" charset="0"/>
                <a:cs typeface="Segoe Script" panose="030B0504020000000003" charset="0"/>
                <a:sym typeface="+mn-ea"/>
              </a:rPr>
              <a:t>CYNTHIA</a:t>
            </a:r>
            <a:endParaRPr lang="en-US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Segoe Script" panose="030B0504020000000003" charset="0"/>
              <a:cs typeface="Segoe Script" panose="030B05040200000000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Segoe Script" panose="030B0504020000000003" charset="0"/>
                <a:cs typeface="Segoe Script" panose="030B0504020000000003" charset="0"/>
                <a:sym typeface="+mn-ea"/>
              </a:rPr>
              <a:t>REJOICE</a:t>
            </a:r>
            <a:br>
              <a:rPr lang="en-US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Segoe Script" panose="030B0504020000000003" charset="0"/>
                <a:cs typeface="Segoe Script" panose="030B0504020000000003" charset="0"/>
                <a:sym typeface="+mn-ea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8097520" y="4608830"/>
            <a:ext cx="280162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Segoe Script" panose="030B0504020000000003" charset="0"/>
                <a:cs typeface="Segoe Script" panose="030B0504020000000003" charset="0"/>
                <a:sym typeface="+mn-ea"/>
              </a:rPr>
              <a:t>FAAVIEL </a:t>
            </a:r>
            <a:endParaRPr lang="en-US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Segoe Script" panose="030B0504020000000003" charset="0"/>
              <a:cs typeface="Segoe Script" panose="030B05040200000000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32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Segoe Script" panose="030B0504020000000003" charset="0"/>
                <a:cs typeface="Segoe Script" panose="030B0504020000000003" charset="0"/>
                <a:sym typeface="+mn-ea"/>
              </a:rPr>
              <a:t>PORTIA </a:t>
            </a:r>
            <a:endParaRPr lang="en-US" sz="32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Segoe Script" panose="030B0504020000000003" charset="0"/>
              <a:cs typeface="Segoe Script" panose="030B0504020000000003" charset="0"/>
            </a:endParaRPr>
          </a:p>
          <a:p>
            <a:pPr indent="0" algn="l">
              <a:buFont typeface="Wingdings" panose="05000000000000000000" charset="0"/>
              <a:buNone/>
            </a:pPr>
            <a:br>
              <a:rPr lang="en-US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Segoe Script" panose="030B0504020000000003" charset="0"/>
                <a:cs typeface="Segoe Script" panose="030B0504020000000003" charset="0"/>
                <a:sym typeface="+mn-ea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3200"/>
          </a:p>
        </p:txBody>
      </p:sp>
      <p:sp>
        <p:nvSpPr>
          <p:cNvPr id="7" name="Text Box 6"/>
          <p:cNvSpPr txBox="1"/>
          <p:nvPr/>
        </p:nvSpPr>
        <p:spPr>
          <a:xfrm>
            <a:off x="3505200" y="1690370"/>
            <a:ext cx="45923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600" b="1" dirty="0" smtClean="0">
                <a:latin typeface="Segoe Script" panose="030B0504020000000003" charset="0"/>
                <a:cs typeface="Segoe Script" panose="030B0504020000000003" charset="0"/>
                <a:sym typeface="+mn-ea"/>
              </a:rPr>
              <a:t>TEAM MEMBERS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345"/>
            <a:ext cx="6591935" cy="693420"/>
          </a:xfrm>
        </p:spPr>
        <p:txBody>
          <a:bodyPr>
            <a:normAutofit fontScale="90000"/>
          </a:bodyPr>
          <a:p>
            <a:r>
              <a:rPr lang="en-US" sz="3555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 is life if there are no humans? </a:t>
            </a:r>
            <a:endParaRPr lang="en-US" sz="3555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8940" y="1481455"/>
            <a:ext cx="3994150" cy="264858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9575" y="4009390"/>
            <a:ext cx="3992880" cy="24276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rcRect t="20000"/>
          <a:stretch>
            <a:fillRect/>
          </a:stretch>
        </p:blipFill>
        <p:spPr>
          <a:xfrm>
            <a:off x="8363585" y="786130"/>
            <a:ext cx="3736975" cy="236728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8472805" y="3627120"/>
            <a:ext cx="3695065" cy="3146425"/>
            <a:chOff x="9018" y="4667"/>
            <a:chExt cx="5819" cy="49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rcRect l="25867" t="46638" r="24651" b="13030"/>
            <a:stretch>
              <a:fillRect/>
            </a:stretch>
          </p:blipFill>
          <p:spPr>
            <a:xfrm>
              <a:off x="9019" y="6828"/>
              <a:ext cx="5819" cy="279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rcRect l="9781" r="11609" b="11443"/>
            <a:stretch>
              <a:fillRect/>
            </a:stretch>
          </p:blipFill>
          <p:spPr>
            <a:xfrm>
              <a:off x="12801" y="4667"/>
              <a:ext cx="2035" cy="3972"/>
            </a:xfrm>
            <a:prstGeom prst="rect">
              <a:avLst/>
            </a:prstGeom>
          </p:spPr>
        </p:pic>
        <p:pic>
          <p:nvPicPr>
            <p:cNvPr id="11" name="Picture 10"/>
            <p:cNvPicPr preferRelativeResize="0"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8" y="4667"/>
              <a:ext cx="3783" cy="3382"/>
            </a:xfrm>
            <a:prstGeom prst="corner">
              <a:avLst>
                <a:gd name="adj1" fmla="val 50000"/>
                <a:gd name="adj2" fmla="val 37344"/>
              </a:avLst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</p:pic>
        <p:sp>
          <p:nvSpPr>
            <p:cNvPr id="13" name="Freeform 12"/>
            <p:cNvSpPr/>
            <p:nvPr/>
          </p:nvSpPr>
          <p:spPr>
            <a:xfrm>
              <a:off x="9480" y="8239"/>
              <a:ext cx="3565" cy="479"/>
            </a:xfrm>
            <a:custGeom>
              <a:avLst/>
              <a:gdLst>
                <a:gd name="connisteX0" fmla="*/ 0 w 2263775"/>
                <a:gd name="connsiteY0" fmla="*/ 0 h 304165"/>
                <a:gd name="connisteX1" fmla="*/ 60960 w 2263775"/>
                <a:gd name="connsiteY1" fmla="*/ 90805 h 304165"/>
                <a:gd name="connisteX2" fmla="*/ 106045 w 2263775"/>
                <a:gd name="connsiteY2" fmla="*/ 165735 h 304165"/>
                <a:gd name="connisteX3" fmla="*/ 151130 w 2263775"/>
                <a:gd name="connsiteY3" fmla="*/ 241300 h 304165"/>
                <a:gd name="connisteX4" fmla="*/ 226695 w 2263775"/>
                <a:gd name="connsiteY4" fmla="*/ 271780 h 304165"/>
                <a:gd name="connisteX5" fmla="*/ 302260 w 2263775"/>
                <a:gd name="connsiteY5" fmla="*/ 301625 h 304165"/>
                <a:gd name="connisteX6" fmla="*/ 377825 w 2263775"/>
                <a:gd name="connsiteY6" fmla="*/ 301625 h 304165"/>
                <a:gd name="connisteX7" fmla="*/ 452755 w 2263775"/>
                <a:gd name="connsiteY7" fmla="*/ 301625 h 304165"/>
                <a:gd name="connisteX8" fmla="*/ 528320 w 2263775"/>
                <a:gd name="connsiteY8" fmla="*/ 301625 h 304165"/>
                <a:gd name="connisteX9" fmla="*/ 603885 w 2263775"/>
                <a:gd name="connsiteY9" fmla="*/ 301625 h 304165"/>
                <a:gd name="connisteX10" fmla="*/ 679450 w 2263775"/>
                <a:gd name="connsiteY10" fmla="*/ 301625 h 304165"/>
                <a:gd name="connisteX11" fmla="*/ 755015 w 2263775"/>
                <a:gd name="connsiteY11" fmla="*/ 301625 h 304165"/>
                <a:gd name="connisteX12" fmla="*/ 829945 w 2263775"/>
                <a:gd name="connsiteY12" fmla="*/ 286385 h 304165"/>
                <a:gd name="connisteX13" fmla="*/ 905510 w 2263775"/>
                <a:gd name="connsiteY13" fmla="*/ 286385 h 304165"/>
                <a:gd name="connisteX14" fmla="*/ 996315 w 2263775"/>
                <a:gd name="connsiteY14" fmla="*/ 256540 h 304165"/>
                <a:gd name="connisteX15" fmla="*/ 1071880 w 2263775"/>
                <a:gd name="connsiteY15" fmla="*/ 226060 h 304165"/>
                <a:gd name="connisteX16" fmla="*/ 1146810 w 2263775"/>
                <a:gd name="connsiteY16" fmla="*/ 211455 h 304165"/>
                <a:gd name="connisteX17" fmla="*/ 1237615 w 2263775"/>
                <a:gd name="connsiteY17" fmla="*/ 211455 h 304165"/>
                <a:gd name="connisteX18" fmla="*/ 1313180 w 2263775"/>
                <a:gd name="connsiteY18" fmla="*/ 211455 h 304165"/>
                <a:gd name="connisteX19" fmla="*/ 1388745 w 2263775"/>
                <a:gd name="connsiteY19" fmla="*/ 211455 h 304165"/>
                <a:gd name="connisteX20" fmla="*/ 1463675 w 2263775"/>
                <a:gd name="connsiteY20" fmla="*/ 271780 h 304165"/>
                <a:gd name="connisteX21" fmla="*/ 1539240 w 2263775"/>
                <a:gd name="connsiteY21" fmla="*/ 286385 h 304165"/>
                <a:gd name="connisteX22" fmla="*/ 1630045 w 2263775"/>
                <a:gd name="connsiteY22" fmla="*/ 286385 h 304165"/>
                <a:gd name="connisteX23" fmla="*/ 1720215 w 2263775"/>
                <a:gd name="connsiteY23" fmla="*/ 286385 h 304165"/>
                <a:gd name="connisteX24" fmla="*/ 1795780 w 2263775"/>
                <a:gd name="connsiteY24" fmla="*/ 271780 h 304165"/>
                <a:gd name="connisteX25" fmla="*/ 1871345 w 2263775"/>
                <a:gd name="connsiteY25" fmla="*/ 256540 h 304165"/>
                <a:gd name="connisteX26" fmla="*/ 1946910 w 2263775"/>
                <a:gd name="connsiteY26" fmla="*/ 256540 h 304165"/>
                <a:gd name="connisteX27" fmla="*/ 2022475 w 2263775"/>
                <a:gd name="connsiteY27" fmla="*/ 256540 h 304165"/>
                <a:gd name="connisteX28" fmla="*/ 2097405 w 2263775"/>
                <a:gd name="connsiteY28" fmla="*/ 256540 h 304165"/>
                <a:gd name="connisteX29" fmla="*/ 2188210 w 2263775"/>
                <a:gd name="connsiteY29" fmla="*/ 241300 h 304165"/>
                <a:gd name="connisteX30" fmla="*/ 2263775 w 2263775"/>
                <a:gd name="connsiteY30" fmla="*/ 226060 h 3041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</a:cxnLst>
              <a:rect l="l" t="t" r="r" b="b"/>
              <a:pathLst>
                <a:path w="2263775" h="304165">
                  <a:moveTo>
                    <a:pt x="0" y="0"/>
                  </a:moveTo>
                  <a:cubicBezTo>
                    <a:pt x="11430" y="16510"/>
                    <a:pt x="40005" y="57785"/>
                    <a:pt x="60960" y="90805"/>
                  </a:cubicBezTo>
                  <a:cubicBezTo>
                    <a:pt x="81915" y="123825"/>
                    <a:pt x="88265" y="135890"/>
                    <a:pt x="106045" y="165735"/>
                  </a:cubicBezTo>
                  <a:cubicBezTo>
                    <a:pt x="123825" y="195580"/>
                    <a:pt x="127000" y="220345"/>
                    <a:pt x="151130" y="241300"/>
                  </a:cubicBezTo>
                  <a:cubicBezTo>
                    <a:pt x="175260" y="262255"/>
                    <a:pt x="196215" y="259715"/>
                    <a:pt x="226695" y="271780"/>
                  </a:cubicBezTo>
                  <a:cubicBezTo>
                    <a:pt x="257175" y="283845"/>
                    <a:pt x="271780" y="295910"/>
                    <a:pt x="302260" y="301625"/>
                  </a:cubicBezTo>
                  <a:cubicBezTo>
                    <a:pt x="332740" y="307340"/>
                    <a:pt x="347980" y="301625"/>
                    <a:pt x="377825" y="301625"/>
                  </a:cubicBezTo>
                  <a:cubicBezTo>
                    <a:pt x="407670" y="301625"/>
                    <a:pt x="422910" y="301625"/>
                    <a:pt x="452755" y="301625"/>
                  </a:cubicBezTo>
                  <a:cubicBezTo>
                    <a:pt x="482600" y="301625"/>
                    <a:pt x="497840" y="301625"/>
                    <a:pt x="528320" y="301625"/>
                  </a:cubicBezTo>
                  <a:cubicBezTo>
                    <a:pt x="558800" y="301625"/>
                    <a:pt x="573405" y="301625"/>
                    <a:pt x="603885" y="301625"/>
                  </a:cubicBezTo>
                  <a:cubicBezTo>
                    <a:pt x="634365" y="301625"/>
                    <a:pt x="648970" y="301625"/>
                    <a:pt x="679450" y="301625"/>
                  </a:cubicBezTo>
                  <a:cubicBezTo>
                    <a:pt x="709930" y="301625"/>
                    <a:pt x="725170" y="304800"/>
                    <a:pt x="755015" y="301625"/>
                  </a:cubicBezTo>
                  <a:cubicBezTo>
                    <a:pt x="784860" y="298450"/>
                    <a:pt x="800100" y="289560"/>
                    <a:pt x="829945" y="286385"/>
                  </a:cubicBezTo>
                  <a:cubicBezTo>
                    <a:pt x="859790" y="283210"/>
                    <a:pt x="872490" y="292100"/>
                    <a:pt x="905510" y="286385"/>
                  </a:cubicBezTo>
                  <a:cubicBezTo>
                    <a:pt x="938530" y="280670"/>
                    <a:pt x="963295" y="268605"/>
                    <a:pt x="996315" y="256540"/>
                  </a:cubicBezTo>
                  <a:cubicBezTo>
                    <a:pt x="1029335" y="244475"/>
                    <a:pt x="1042035" y="234950"/>
                    <a:pt x="1071880" y="226060"/>
                  </a:cubicBezTo>
                  <a:cubicBezTo>
                    <a:pt x="1101725" y="217170"/>
                    <a:pt x="1113790" y="214630"/>
                    <a:pt x="1146810" y="211455"/>
                  </a:cubicBezTo>
                  <a:cubicBezTo>
                    <a:pt x="1179830" y="208280"/>
                    <a:pt x="1204595" y="211455"/>
                    <a:pt x="1237615" y="211455"/>
                  </a:cubicBezTo>
                  <a:cubicBezTo>
                    <a:pt x="1270635" y="211455"/>
                    <a:pt x="1282700" y="211455"/>
                    <a:pt x="1313180" y="211455"/>
                  </a:cubicBezTo>
                  <a:cubicBezTo>
                    <a:pt x="1343660" y="211455"/>
                    <a:pt x="1358900" y="199390"/>
                    <a:pt x="1388745" y="211455"/>
                  </a:cubicBezTo>
                  <a:cubicBezTo>
                    <a:pt x="1418590" y="223520"/>
                    <a:pt x="1433830" y="256540"/>
                    <a:pt x="1463675" y="271780"/>
                  </a:cubicBezTo>
                  <a:cubicBezTo>
                    <a:pt x="1493520" y="287020"/>
                    <a:pt x="1506220" y="283210"/>
                    <a:pt x="1539240" y="286385"/>
                  </a:cubicBezTo>
                  <a:cubicBezTo>
                    <a:pt x="1572260" y="289560"/>
                    <a:pt x="1593850" y="286385"/>
                    <a:pt x="1630045" y="286385"/>
                  </a:cubicBezTo>
                  <a:cubicBezTo>
                    <a:pt x="1666240" y="286385"/>
                    <a:pt x="1687195" y="289560"/>
                    <a:pt x="1720215" y="286385"/>
                  </a:cubicBezTo>
                  <a:cubicBezTo>
                    <a:pt x="1753235" y="283210"/>
                    <a:pt x="1765300" y="277495"/>
                    <a:pt x="1795780" y="271780"/>
                  </a:cubicBezTo>
                  <a:cubicBezTo>
                    <a:pt x="1826260" y="266065"/>
                    <a:pt x="1840865" y="259715"/>
                    <a:pt x="1871345" y="256540"/>
                  </a:cubicBezTo>
                  <a:cubicBezTo>
                    <a:pt x="1901825" y="253365"/>
                    <a:pt x="1916430" y="256540"/>
                    <a:pt x="1946910" y="256540"/>
                  </a:cubicBezTo>
                  <a:cubicBezTo>
                    <a:pt x="1977390" y="256540"/>
                    <a:pt x="1992630" y="256540"/>
                    <a:pt x="2022475" y="256540"/>
                  </a:cubicBezTo>
                  <a:cubicBezTo>
                    <a:pt x="2052320" y="256540"/>
                    <a:pt x="2064385" y="259715"/>
                    <a:pt x="2097405" y="256540"/>
                  </a:cubicBezTo>
                  <a:cubicBezTo>
                    <a:pt x="2130425" y="253365"/>
                    <a:pt x="2155190" y="247650"/>
                    <a:pt x="2188210" y="241300"/>
                  </a:cubicBezTo>
                  <a:cubicBezTo>
                    <a:pt x="2221230" y="234950"/>
                    <a:pt x="2250440" y="228600"/>
                    <a:pt x="2263775" y="2260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680" y="8439"/>
              <a:ext cx="3565" cy="479"/>
            </a:xfrm>
            <a:custGeom>
              <a:avLst/>
              <a:gdLst>
                <a:gd name="connisteX0" fmla="*/ 0 w 2263775"/>
                <a:gd name="connsiteY0" fmla="*/ 0 h 304165"/>
                <a:gd name="connisteX1" fmla="*/ 60960 w 2263775"/>
                <a:gd name="connsiteY1" fmla="*/ 90805 h 304165"/>
                <a:gd name="connisteX2" fmla="*/ 106045 w 2263775"/>
                <a:gd name="connsiteY2" fmla="*/ 165735 h 304165"/>
                <a:gd name="connisteX3" fmla="*/ 151130 w 2263775"/>
                <a:gd name="connsiteY3" fmla="*/ 241300 h 304165"/>
                <a:gd name="connisteX4" fmla="*/ 226695 w 2263775"/>
                <a:gd name="connsiteY4" fmla="*/ 271780 h 304165"/>
                <a:gd name="connisteX5" fmla="*/ 302260 w 2263775"/>
                <a:gd name="connsiteY5" fmla="*/ 301625 h 304165"/>
                <a:gd name="connisteX6" fmla="*/ 377825 w 2263775"/>
                <a:gd name="connsiteY6" fmla="*/ 301625 h 304165"/>
                <a:gd name="connisteX7" fmla="*/ 452755 w 2263775"/>
                <a:gd name="connsiteY7" fmla="*/ 301625 h 304165"/>
                <a:gd name="connisteX8" fmla="*/ 528320 w 2263775"/>
                <a:gd name="connsiteY8" fmla="*/ 301625 h 304165"/>
                <a:gd name="connisteX9" fmla="*/ 603885 w 2263775"/>
                <a:gd name="connsiteY9" fmla="*/ 301625 h 304165"/>
                <a:gd name="connisteX10" fmla="*/ 679450 w 2263775"/>
                <a:gd name="connsiteY10" fmla="*/ 301625 h 304165"/>
                <a:gd name="connisteX11" fmla="*/ 755015 w 2263775"/>
                <a:gd name="connsiteY11" fmla="*/ 301625 h 304165"/>
                <a:gd name="connisteX12" fmla="*/ 829945 w 2263775"/>
                <a:gd name="connsiteY12" fmla="*/ 286385 h 304165"/>
                <a:gd name="connisteX13" fmla="*/ 905510 w 2263775"/>
                <a:gd name="connsiteY13" fmla="*/ 286385 h 304165"/>
                <a:gd name="connisteX14" fmla="*/ 996315 w 2263775"/>
                <a:gd name="connsiteY14" fmla="*/ 256540 h 304165"/>
                <a:gd name="connisteX15" fmla="*/ 1071880 w 2263775"/>
                <a:gd name="connsiteY15" fmla="*/ 226060 h 304165"/>
                <a:gd name="connisteX16" fmla="*/ 1146810 w 2263775"/>
                <a:gd name="connsiteY16" fmla="*/ 211455 h 304165"/>
                <a:gd name="connisteX17" fmla="*/ 1237615 w 2263775"/>
                <a:gd name="connsiteY17" fmla="*/ 211455 h 304165"/>
                <a:gd name="connisteX18" fmla="*/ 1313180 w 2263775"/>
                <a:gd name="connsiteY18" fmla="*/ 211455 h 304165"/>
                <a:gd name="connisteX19" fmla="*/ 1388745 w 2263775"/>
                <a:gd name="connsiteY19" fmla="*/ 211455 h 304165"/>
                <a:gd name="connisteX20" fmla="*/ 1463675 w 2263775"/>
                <a:gd name="connsiteY20" fmla="*/ 271780 h 304165"/>
                <a:gd name="connisteX21" fmla="*/ 1539240 w 2263775"/>
                <a:gd name="connsiteY21" fmla="*/ 286385 h 304165"/>
                <a:gd name="connisteX22" fmla="*/ 1630045 w 2263775"/>
                <a:gd name="connsiteY22" fmla="*/ 286385 h 304165"/>
                <a:gd name="connisteX23" fmla="*/ 1720215 w 2263775"/>
                <a:gd name="connsiteY23" fmla="*/ 286385 h 304165"/>
                <a:gd name="connisteX24" fmla="*/ 1795780 w 2263775"/>
                <a:gd name="connsiteY24" fmla="*/ 271780 h 304165"/>
                <a:gd name="connisteX25" fmla="*/ 1871345 w 2263775"/>
                <a:gd name="connsiteY25" fmla="*/ 256540 h 304165"/>
                <a:gd name="connisteX26" fmla="*/ 1946910 w 2263775"/>
                <a:gd name="connsiteY26" fmla="*/ 256540 h 304165"/>
                <a:gd name="connisteX27" fmla="*/ 2022475 w 2263775"/>
                <a:gd name="connsiteY27" fmla="*/ 256540 h 304165"/>
                <a:gd name="connisteX28" fmla="*/ 2097405 w 2263775"/>
                <a:gd name="connsiteY28" fmla="*/ 256540 h 304165"/>
                <a:gd name="connisteX29" fmla="*/ 2188210 w 2263775"/>
                <a:gd name="connsiteY29" fmla="*/ 241300 h 304165"/>
                <a:gd name="connisteX30" fmla="*/ 2263775 w 2263775"/>
                <a:gd name="connsiteY30" fmla="*/ 226060 h 3041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</a:cxnLst>
              <a:rect l="l" t="t" r="r" b="b"/>
              <a:pathLst>
                <a:path w="2263775" h="304165">
                  <a:moveTo>
                    <a:pt x="0" y="0"/>
                  </a:moveTo>
                  <a:cubicBezTo>
                    <a:pt x="11430" y="16510"/>
                    <a:pt x="40005" y="57785"/>
                    <a:pt x="60960" y="90805"/>
                  </a:cubicBezTo>
                  <a:cubicBezTo>
                    <a:pt x="81915" y="123825"/>
                    <a:pt x="88265" y="135890"/>
                    <a:pt x="106045" y="165735"/>
                  </a:cubicBezTo>
                  <a:cubicBezTo>
                    <a:pt x="123825" y="195580"/>
                    <a:pt x="127000" y="220345"/>
                    <a:pt x="151130" y="241300"/>
                  </a:cubicBezTo>
                  <a:cubicBezTo>
                    <a:pt x="175260" y="262255"/>
                    <a:pt x="196215" y="259715"/>
                    <a:pt x="226695" y="271780"/>
                  </a:cubicBezTo>
                  <a:cubicBezTo>
                    <a:pt x="257175" y="283845"/>
                    <a:pt x="271780" y="295910"/>
                    <a:pt x="302260" y="301625"/>
                  </a:cubicBezTo>
                  <a:cubicBezTo>
                    <a:pt x="332740" y="307340"/>
                    <a:pt x="347980" y="301625"/>
                    <a:pt x="377825" y="301625"/>
                  </a:cubicBezTo>
                  <a:cubicBezTo>
                    <a:pt x="407670" y="301625"/>
                    <a:pt x="422910" y="301625"/>
                    <a:pt x="452755" y="301625"/>
                  </a:cubicBezTo>
                  <a:cubicBezTo>
                    <a:pt x="482600" y="301625"/>
                    <a:pt x="497840" y="301625"/>
                    <a:pt x="528320" y="301625"/>
                  </a:cubicBezTo>
                  <a:cubicBezTo>
                    <a:pt x="558800" y="301625"/>
                    <a:pt x="573405" y="301625"/>
                    <a:pt x="603885" y="301625"/>
                  </a:cubicBezTo>
                  <a:cubicBezTo>
                    <a:pt x="634365" y="301625"/>
                    <a:pt x="648970" y="301625"/>
                    <a:pt x="679450" y="301625"/>
                  </a:cubicBezTo>
                  <a:cubicBezTo>
                    <a:pt x="709930" y="301625"/>
                    <a:pt x="725170" y="304800"/>
                    <a:pt x="755015" y="301625"/>
                  </a:cubicBezTo>
                  <a:cubicBezTo>
                    <a:pt x="784860" y="298450"/>
                    <a:pt x="800100" y="289560"/>
                    <a:pt x="829945" y="286385"/>
                  </a:cubicBezTo>
                  <a:cubicBezTo>
                    <a:pt x="859790" y="283210"/>
                    <a:pt x="872490" y="292100"/>
                    <a:pt x="905510" y="286385"/>
                  </a:cubicBezTo>
                  <a:cubicBezTo>
                    <a:pt x="938530" y="280670"/>
                    <a:pt x="963295" y="268605"/>
                    <a:pt x="996315" y="256540"/>
                  </a:cubicBezTo>
                  <a:cubicBezTo>
                    <a:pt x="1029335" y="244475"/>
                    <a:pt x="1042035" y="234950"/>
                    <a:pt x="1071880" y="226060"/>
                  </a:cubicBezTo>
                  <a:cubicBezTo>
                    <a:pt x="1101725" y="217170"/>
                    <a:pt x="1113790" y="214630"/>
                    <a:pt x="1146810" y="211455"/>
                  </a:cubicBezTo>
                  <a:cubicBezTo>
                    <a:pt x="1179830" y="208280"/>
                    <a:pt x="1204595" y="211455"/>
                    <a:pt x="1237615" y="211455"/>
                  </a:cubicBezTo>
                  <a:cubicBezTo>
                    <a:pt x="1270635" y="211455"/>
                    <a:pt x="1282700" y="211455"/>
                    <a:pt x="1313180" y="211455"/>
                  </a:cubicBezTo>
                  <a:cubicBezTo>
                    <a:pt x="1343660" y="211455"/>
                    <a:pt x="1358900" y="199390"/>
                    <a:pt x="1388745" y="211455"/>
                  </a:cubicBezTo>
                  <a:cubicBezTo>
                    <a:pt x="1418590" y="223520"/>
                    <a:pt x="1433830" y="256540"/>
                    <a:pt x="1463675" y="271780"/>
                  </a:cubicBezTo>
                  <a:cubicBezTo>
                    <a:pt x="1493520" y="287020"/>
                    <a:pt x="1506220" y="283210"/>
                    <a:pt x="1539240" y="286385"/>
                  </a:cubicBezTo>
                  <a:cubicBezTo>
                    <a:pt x="1572260" y="289560"/>
                    <a:pt x="1593850" y="286385"/>
                    <a:pt x="1630045" y="286385"/>
                  </a:cubicBezTo>
                  <a:cubicBezTo>
                    <a:pt x="1666240" y="286385"/>
                    <a:pt x="1687195" y="289560"/>
                    <a:pt x="1720215" y="286385"/>
                  </a:cubicBezTo>
                  <a:cubicBezTo>
                    <a:pt x="1753235" y="283210"/>
                    <a:pt x="1765300" y="277495"/>
                    <a:pt x="1795780" y="271780"/>
                  </a:cubicBezTo>
                  <a:cubicBezTo>
                    <a:pt x="1826260" y="266065"/>
                    <a:pt x="1840865" y="259715"/>
                    <a:pt x="1871345" y="256540"/>
                  </a:cubicBezTo>
                  <a:cubicBezTo>
                    <a:pt x="1901825" y="253365"/>
                    <a:pt x="1916430" y="256540"/>
                    <a:pt x="1946910" y="256540"/>
                  </a:cubicBezTo>
                  <a:cubicBezTo>
                    <a:pt x="1977390" y="256540"/>
                    <a:pt x="1992630" y="256540"/>
                    <a:pt x="2022475" y="256540"/>
                  </a:cubicBezTo>
                  <a:cubicBezTo>
                    <a:pt x="2052320" y="256540"/>
                    <a:pt x="2064385" y="259715"/>
                    <a:pt x="2097405" y="256540"/>
                  </a:cubicBezTo>
                  <a:cubicBezTo>
                    <a:pt x="2130425" y="253365"/>
                    <a:pt x="2155190" y="247650"/>
                    <a:pt x="2188210" y="241300"/>
                  </a:cubicBezTo>
                  <a:cubicBezTo>
                    <a:pt x="2221230" y="234950"/>
                    <a:pt x="2250440" y="228600"/>
                    <a:pt x="2263775" y="2260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9880" y="8639"/>
              <a:ext cx="3565" cy="479"/>
            </a:xfrm>
            <a:custGeom>
              <a:avLst/>
              <a:gdLst>
                <a:gd name="connisteX0" fmla="*/ 0 w 2263775"/>
                <a:gd name="connsiteY0" fmla="*/ 0 h 304165"/>
                <a:gd name="connisteX1" fmla="*/ 60960 w 2263775"/>
                <a:gd name="connsiteY1" fmla="*/ 90805 h 304165"/>
                <a:gd name="connisteX2" fmla="*/ 106045 w 2263775"/>
                <a:gd name="connsiteY2" fmla="*/ 165735 h 304165"/>
                <a:gd name="connisteX3" fmla="*/ 151130 w 2263775"/>
                <a:gd name="connsiteY3" fmla="*/ 241300 h 304165"/>
                <a:gd name="connisteX4" fmla="*/ 226695 w 2263775"/>
                <a:gd name="connsiteY4" fmla="*/ 271780 h 304165"/>
                <a:gd name="connisteX5" fmla="*/ 302260 w 2263775"/>
                <a:gd name="connsiteY5" fmla="*/ 301625 h 304165"/>
                <a:gd name="connisteX6" fmla="*/ 377825 w 2263775"/>
                <a:gd name="connsiteY6" fmla="*/ 301625 h 304165"/>
                <a:gd name="connisteX7" fmla="*/ 452755 w 2263775"/>
                <a:gd name="connsiteY7" fmla="*/ 301625 h 304165"/>
                <a:gd name="connisteX8" fmla="*/ 528320 w 2263775"/>
                <a:gd name="connsiteY8" fmla="*/ 301625 h 304165"/>
                <a:gd name="connisteX9" fmla="*/ 603885 w 2263775"/>
                <a:gd name="connsiteY9" fmla="*/ 301625 h 304165"/>
                <a:gd name="connisteX10" fmla="*/ 679450 w 2263775"/>
                <a:gd name="connsiteY10" fmla="*/ 301625 h 304165"/>
                <a:gd name="connisteX11" fmla="*/ 755015 w 2263775"/>
                <a:gd name="connsiteY11" fmla="*/ 301625 h 304165"/>
                <a:gd name="connisteX12" fmla="*/ 829945 w 2263775"/>
                <a:gd name="connsiteY12" fmla="*/ 286385 h 304165"/>
                <a:gd name="connisteX13" fmla="*/ 905510 w 2263775"/>
                <a:gd name="connsiteY13" fmla="*/ 286385 h 304165"/>
                <a:gd name="connisteX14" fmla="*/ 996315 w 2263775"/>
                <a:gd name="connsiteY14" fmla="*/ 256540 h 304165"/>
                <a:gd name="connisteX15" fmla="*/ 1071880 w 2263775"/>
                <a:gd name="connsiteY15" fmla="*/ 226060 h 304165"/>
                <a:gd name="connisteX16" fmla="*/ 1146810 w 2263775"/>
                <a:gd name="connsiteY16" fmla="*/ 211455 h 304165"/>
                <a:gd name="connisteX17" fmla="*/ 1237615 w 2263775"/>
                <a:gd name="connsiteY17" fmla="*/ 211455 h 304165"/>
                <a:gd name="connisteX18" fmla="*/ 1313180 w 2263775"/>
                <a:gd name="connsiteY18" fmla="*/ 211455 h 304165"/>
                <a:gd name="connisteX19" fmla="*/ 1388745 w 2263775"/>
                <a:gd name="connsiteY19" fmla="*/ 211455 h 304165"/>
                <a:gd name="connisteX20" fmla="*/ 1463675 w 2263775"/>
                <a:gd name="connsiteY20" fmla="*/ 271780 h 304165"/>
                <a:gd name="connisteX21" fmla="*/ 1539240 w 2263775"/>
                <a:gd name="connsiteY21" fmla="*/ 286385 h 304165"/>
                <a:gd name="connisteX22" fmla="*/ 1630045 w 2263775"/>
                <a:gd name="connsiteY22" fmla="*/ 286385 h 304165"/>
                <a:gd name="connisteX23" fmla="*/ 1720215 w 2263775"/>
                <a:gd name="connsiteY23" fmla="*/ 286385 h 304165"/>
                <a:gd name="connisteX24" fmla="*/ 1795780 w 2263775"/>
                <a:gd name="connsiteY24" fmla="*/ 271780 h 304165"/>
                <a:gd name="connisteX25" fmla="*/ 1871345 w 2263775"/>
                <a:gd name="connsiteY25" fmla="*/ 256540 h 304165"/>
                <a:gd name="connisteX26" fmla="*/ 1946910 w 2263775"/>
                <a:gd name="connsiteY26" fmla="*/ 256540 h 304165"/>
                <a:gd name="connisteX27" fmla="*/ 2022475 w 2263775"/>
                <a:gd name="connsiteY27" fmla="*/ 256540 h 304165"/>
                <a:gd name="connisteX28" fmla="*/ 2097405 w 2263775"/>
                <a:gd name="connsiteY28" fmla="*/ 256540 h 304165"/>
                <a:gd name="connisteX29" fmla="*/ 2188210 w 2263775"/>
                <a:gd name="connsiteY29" fmla="*/ 241300 h 304165"/>
                <a:gd name="connisteX30" fmla="*/ 2263775 w 2263775"/>
                <a:gd name="connsiteY30" fmla="*/ 226060 h 3041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</a:cxnLst>
              <a:rect l="l" t="t" r="r" b="b"/>
              <a:pathLst>
                <a:path w="2263775" h="304165">
                  <a:moveTo>
                    <a:pt x="0" y="0"/>
                  </a:moveTo>
                  <a:cubicBezTo>
                    <a:pt x="11430" y="16510"/>
                    <a:pt x="40005" y="57785"/>
                    <a:pt x="60960" y="90805"/>
                  </a:cubicBezTo>
                  <a:cubicBezTo>
                    <a:pt x="81915" y="123825"/>
                    <a:pt x="88265" y="135890"/>
                    <a:pt x="106045" y="165735"/>
                  </a:cubicBezTo>
                  <a:cubicBezTo>
                    <a:pt x="123825" y="195580"/>
                    <a:pt x="127000" y="220345"/>
                    <a:pt x="151130" y="241300"/>
                  </a:cubicBezTo>
                  <a:cubicBezTo>
                    <a:pt x="175260" y="262255"/>
                    <a:pt x="196215" y="259715"/>
                    <a:pt x="226695" y="271780"/>
                  </a:cubicBezTo>
                  <a:cubicBezTo>
                    <a:pt x="257175" y="283845"/>
                    <a:pt x="271780" y="295910"/>
                    <a:pt x="302260" y="301625"/>
                  </a:cubicBezTo>
                  <a:cubicBezTo>
                    <a:pt x="332740" y="307340"/>
                    <a:pt x="347980" y="301625"/>
                    <a:pt x="377825" y="301625"/>
                  </a:cubicBezTo>
                  <a:cubicBezTo>
                    <a:pt x="407670" y="301625"/>
                    <a:pt x="422910" y="301625"/>
                    <a:pt x="452755" y="301625"/>
                  </a:cubicBezTo>
                  <a:cubicBezTo>
                    <a:pt x="482600" y="301625"/>
                    <a:pt x="497840" y="301625"/>
                    <a:pt x="528320" y="301625"/>
                  </a:cubicBezTo>
                  <a:cubicBezTo>
                    <a:pt x="558800" y="301625"/>
                    <a:pt x="573405" y="301625"/>
                    <a:pt x="603885" y="301625"/>
                  </a:cubicBezTo>
                  <a:cubicBezTo>
                    <a:pt x="634365" y="301625"/>
                    <a:pt x="648970" y="301625"/>
                    <a:pt x="679450" y="301625"/>
                  </a:cubicBezTo>
                  <a:cubicBezTo>
                    <a:pt x="709930" y="301625"/>
                    <a:pt x="725170" y="304800"/>
                    <a:pt x="755015" y="301625"/>
                  </a:cubicBezTo>
                  <a:cubicBezTo>
                    <a:pt x="784860" y="298450"/>
                    <a:pt x="800100" y="289560"/>
                    <a:pt x="829945" y="286385"/>
                  </a:cubicBezTo>
                  <a:cubicBezTo>
                    <a:pt x="859790" y="283210"/>
                    <a:pt x="872490" y="292100"/>
                    <a:pt x="905510" y="286385"/>
                  </a:cubicBezTo>
                  <a:cubicBezTo>
                    <a:pt x="938530" y="280670"/>
                    <a:pt x="963295" y="268605"/>
                    <a:pt x="996315" y="256540"/>
                  </a:cubicBezTo>
                  <a:cubicBezTo>
                    <a:pt x="1029335" y="244475"/>
                    <a:pt x="1042035" y="234950"/>
                    <a:pt x="1071880" y="226060"/>
                  </a:cubicBezTo>
                  <a:cubicBezTo>
                    <a:pt x="1101725" y="217170"/>
                    <a:pt x="1113790" y="214630"/>
                    <a:pt x="1146810" y="211455"/>
                  </a:cubicBezTo>
                  <a:cubicBezTo>
                    <a:pt x="1179830" y="208280"/>
                    <a:pt x="1204595" y="211455"/>
                    <a:pt x="1237615" y="211455"/>
                  </a:cubicBezTo>
                  <a:cubicBezTo>
                    <a:pt x="1270635" y="211455"/>
                    <a:pt x="1282700" y="211455"/>
                    <a:pt x="1313180" y="211455"/>
                  </a:cubicBezTo>
                  <a:cubicBezTo>
                    <a:pt x="1343660" y="211455"/>
                    <a:pt x="1358900" y="199390"/>
                    <a:pt x="1388745" y="211455"/>
                  </a:cubicBezTo>
                  <a:cubicBezTo>
                    <a:pt x="1418590" y="223520"/>
                    <a:pt x="1433830" y="256540"/>
                    <a:pt x="1463675" y="271780"/>
                  </a:cubicBezTo>
                  <a:cubicBezTo>
                    <a:pt x="1493520" y="287020"/>
                    <a:pt x="1506220" y="283210"/>
                    <a:pt x="1539240" y="286385"/>
                  </a:cubicBezTo>
                  <a:cubicBezTo>
                    <a:pt x="1572260" y="289560"/>
                    <a:pt x="1593850" y="286385"/>
                    <a:pt x="1630045" y="286385"/>
                  </a:cubicBezTo>
                  <a:cubicBezTo>
                    <a:pt x="1666240" y="286385"/>
                    <a:pt x="1687195" y="289560"/>
                    <a:pt x="1720215" y="286385"/>
                  </a:cubicBezTo>
                  <a:cubicBezTo>
                    <a:pt x="1753235" y="283210"/>
                    <a:pt x="1765300" y="277495"/>
                    <a:pt x="1795780" y="271780"/>
                  </a:cubicBezTo>
                  <a:cubicBezTo>
                    <a:pt x="1826260" y="266065"/>
                    <a:pt x="1840865" y="259715"/>
                    <a:pt x="1871345" y="256540"/>
                  </a:cubicBezTo>
                  <a:cubicBezTo>
                    <a:pt x="1901825" y="253365"/>
                    <a:pt x="1916430" y="256540"/>
                    <a:pt x="1946910" y="256540"/>
                  </a:cubicBezTo>
                  <a:cubicBezTo>
                    <a:pt x="1977390" y="256540"/>
                    <a:pt x="1992630" y="256540"/>
                    <a:pt x="2022475" y="256540"/>
                  </a:cubicBezTo>
                  <a:cubicBezTo>
                    <a:pt x="2052320" y="256540"/>
                    <a:pt x="2064385" y="259715"/>
                    <a:pt x="2097405" y="256540"/>
                  </a:cubicBezTo>
                  <a:cubicBezTo>
                    <a:pt x="2130425" y="253365"/>
                    <a:pt x="2155190" y="247650"/>
                    <a:pt x="2188210" y="241300"/>
                  </a:cubicBezTo>
                  <a:cubicBezTo>
                    <a:pt x="2221230" y="234950"/>
                    <a:pt x="2250440" y="228600"/>
                    <a:pt x="2263775" y="2260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0080" y="8839"/>
              <a:ext cx="3565" cy="479"/>
            </a:xfrm>
            <a:custGeom>
              <a:avLst/>
              <a:gdLst>
                <a:gd name="connisteX0" fmla="*/ 0 w 2263775"/>
                <a:gd name="connsiteY0" fmla="*/ 0 h 304165"/>
                <a:gd name="connisteX1" fmla="*/ 60960 w 2263775"/>
                <a:gd name="connsiteY1" fmla="*/ 90805 h 304165"/>
                <a:gd name="connisteX2" fmla="*/ 106045 w 2263775"/>
                <a:gd name="connsiteY2" fmla="*/ 165735 h 304165"/>
                <a:gd name="connisteX3" fmla="*/ 151130 w 2263775"/>
                <a:gd name="connsiteY3" fmla="*/ 241300 h 304165"/>
                <a:gd name="connisteX4" fmla="*/ 226695 w 2263775"/>
                <a:gd name="connsiteY4" fmla="*/ 271780 h 304165"/>
                <a:gd name="connisteX5" fmla="*/ 302260 w 2263775"/>
                <a:gd name="connsiteY5" fmla="*/ 301625 h 304165"/>
                <a:gd name="connisteX6" fmla="*/ 377825 w 2263775"/>
                <a:gd name="connsiteY6" fmla="*/ 301625 h 304165"/>
                <a:gd name="connisteX7" fmla="*/ 452755 w 2263775"/>
                <a:gd name="connsiteY7" fmla="*/ 301625 h 304165"/>
                <a:gd name="connisteX8" fmla="*/ 528320 w 2263775"/>
                <a:gd name="connsiteY8" fmla="*/ 301625 h 304165"/>
                <a:gd name="connisteX9" fmla="*/ 603885 w 2263775"/>
                <a:gd name="connsiteY9" fmla="*/ 301625 h 304165"/>
                <a:gd name="connisteX10" fmla="*/ 679450 w 2263775"/>
                <a:gd name="connsiteY10" fmla="*/ 301625 h 304165"/>
                <a:gd name="connisteX11" fmla="*/ 755015 w 2263775"/>
                <a:gd name="connsiteY11" fmla="*/ 301625 h 304165"/>
                <a:gd name="connisteX12" fmla="*/ 829945 w 2263775"/>
                <a:gd name="connsiteY12" fmla="*/ 286385 h 304165"/>
                <a:gd name="connisteX13" fmla="*/ 905510 w 2263775"/>
                <a:gd name="connsiteY13" fmla="*/ 286385 h 304165"/>
                <a:gd name="connisteX14" fmla="*/ 996315 w 2263775"/>
                <a:gd name="connsiteY14" fmla="*/ 256540 h 304165"/>
                <a:gd name="connisteX15" fmla="*/ 1071880 w 2263775"/>
                <a:gd name="connsiteY15" fmla="*/ 226060 h 304165"/>
                <a:gd name="connisteX16" fmla="*/ 1146810 w 2263775"/>
                <a:gd name="connsiteY16" fmla="*/ 211455 h 304165"/>
                <a:gd name="connisteX17" fmla="*/ 1237615 w 2263775"/>
                <a:gd name="connsiteY17" fmla="*/ 211455 h 304165"/>
                <a:gd name="connisteX18" fmla="*/ 1313180 w 2263775"/>
                <a:gd name="connsiteY18" fmla="*/ 211455 h 304165"/>
                <a:gd name="connisteX19" fmla="*/ 1388745 w 2263775"/>
                <a:gd name="connsiteY19" fmla="*/ 211455 h 304165"/>
                <a:gd name="connisteX20" fmla="*/ 1463675 w 2263775"/>
                <a:gd name="connsiteY20" fmla="*/ 271780 h 304165"/>
                <a:gd name="connisteX21" fmla="*/ 1539240 w 2263775"/>
                <a:gd name="connsiteY21" fmla="*/ 286385 h 304165"/>
                <a:gd name="connisteX22" fmla="*/ 1630045 w 2263775"/>
                <a:gd name="connsiteY22" fmla="*/ 286385 h 304165"/>
                <a:gd name="connisteX23" fmla="*/ 1720215 w 2263775"/>
                <a:gd name="connsiteY23" fmla="*/ 286385 h 304165"/>
                <a:gd name="connisteX24" fmla="*/ 1795780 w 2263775"/>
                <a:gd name="connsiteY24" fmla="*/ 271780 h 304165"/>
                <a:gd name="connisteX25" fmla="*/ 1871345 w 2263775"/>
                <a:gd name="connsiteY25" fmla="*/ 256540 h 304165"/>
                <a:gd name="connisteX26" fmla="*/ 1946910 w 2263775"/>
                <a:gd name="connsiteY26" fmla="*/ 256540 h 304165"/>
                <a:gd name="connisteX27" fmla="*/ 2022475 w 2263775"/>
                <a:gd name="connsiteY27" fmla="*/ 256540 h 304165"/>
                <a:gd name="connisteX28" fmla="*/ 2097405 w 2263775"/>
                <a:gd name="connsiteY28" fmla="*/ 256540 h 304165"/>
                <a:gd name="connisteX29" fmla="*/ 2188210 w 2263775"/>
                <a:gd name="connsiteY29" fmla="*/ 241300 h 304165"/>
                <a:gd name="connisteX30" fmla="*/ 2263775 w 2263775"/>
                <a:gd name="connsiteY30" fmla="*/ 226060 h 3041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</a:cxnLst>
              <a:rect l="l" t="t" r="r" b="b"/>
              <a:pathLst>
                <a:path w="2263775" h="304165">
                  <a:moveTo>
                    <a:pt x="0" y="0"/>
                  </a:moveTo>
                  <a:cubicBezTo>
                    <a:pt x="11430" y="16510"/>
                    <a:pt x="40005" y="57785"/>
                    <a:pt x="60960" y="90805"/>
                  </a:cubicBezTo>
                  <a:cubicBezTo>
                    <a:pt x="81915" y="123825"/>
                    <a:pt x="88265" y="135890"/>
                    <a:pt x="106045" y="165735"/>
                  </a:cubicBezTo>
                  <a:cubicBezTo>
                    <a:pt x="123825" y="195580"/>
                    <a:pt x="127000" y="220345"/>
                    <a:pt x="151130" y="241300"/>
                  </a:cubicBezTo>
                  <a:cubicBezTo>
                    <a:pt x="175260" y="262255"/>
                    <a:pt x="196215" y="259715"/>
                    <a:pt x="226695" y="271780"/>
                  </a:cubicBezTo>
                  <a:cubicBezTo>
                    <a:pt x="257175" y="283845"/>
                    <a:pt x="271780" y="295910"/>
                    <a:pt x="302260" y="301625"/>
                  </a:cubicBezTo>
                  <a:cubicBezTo>
                    <a:pt x="332740" y="307340"/>
                    <a:pt x="347980" y="301625"/>
                    <a:pt x="377825" y="301625"/>
                  </a:cubicBezTo>
                  <a:cubicBezTo>
                    <a:pt x="407670" y="301625"/>
                    <a:pt x="422910" y="301625"/>
                    <a:pt x="452755" y="301625"/>
                  </a:cubicBezTo>
                  <a:cubicBezTo>
                    <a:pt x="482600" y="301625"/>
                    <a:pt x="497840" y="301625"/>
                    <a:pt x="528320" y="301625"/>
                  </a:cubicBezTo>
                  <a:cubicBezTo>
                    <a:pt x="558800" y="301625"/>
                    <a:pt x="573405" y="301625"/>
                    <a:pt x="603885" y="301625"/>
                  </a:cubicBezTo>
                  <a:cubicBezTo>
                    <a:pt x="634365" y="301625"/>
                    <a:pt x="648970" y="301625"/>
                    <a:pt x="679450" y="301625"/>
                  </a:cubicBezTo>
                  <a:cubicBezTo>
                    <a:pt x="709930" y="301625"/>
                    <a:pt x="725170" y="304800"/>
                    <a:pt x="755015" y="301625"/>
                  </a:cubicBezTo>
                  <a:cubicBezTo>
                    <a:pt x="784860" y="298450"/>
                    <a:pt x="800100" y="289560"/>
                    <a:pt x="829945" y="286385"/>
                  </a:cubicBezTo>
                  <a:cubicBezTo>
                    <a:pt x="859790" y="283210"/>
                    <a:pt x="872490" y="292100"/>
                    <a:pt x="905510" y="286385"/>
                  </a:cubicBezTo>
                  <a:cubicBezTo>
                    <a:pt x="938530" y="280670"/>
                    <a:pt x="963295" y="268605"/>
                    <a:pt x="996315" y="256540"/>
                  </a:cubicBezTo>
                  <a:cubicBezTo>
                    <a:pt x="1029335" y="244475"/>
                    <a:pt x="1042035" y="234950"/>
                    <a:pt x="1071880" y="226060"/>
                  </a:cubicBezTo>
                  <a:cubicBezTo>
                    <a:pt x="1101725" y="217170"/>
                    <a:pt x="1113790" y="214630"/>
                    <a:pt x="1146810" y="211455"/>
                  </a:cubicBezTo>
                  <a:cubicBezTo>
                    <a:pt x="1179830" y="208280"/>
                    <a:pt x="1204595" y="211455"/>
                    <a:pt x="1237615" y="211455"/>
                  </a:cubicBezTo>
                  <a:cubicBezTo>
                    <a:pt x="1270635" y="211455"/>
                    <a:pt x="1282700" y="211455"/>
                    <a:pt x="1313180" y="211455"/>
                  </a:cubicBezTo>
                  <a:cubicBezTo>
                    <a:pt x="1343660" y="211455"/>
                    <a:pt x="1358900" y="199390"/>
                    <a:pt x="1388745" y="211455"/>
                  </a:cubicBezTo>
                  <a:cubicBezTo>
                    <a:pt x="1418590" y="223520"/>
                    <a:pt x="1433830" y="256540"/>
                    <a:pt x="1463675" y="271780"/>
                  </a:cubicBezTo>
                  <a:cubicBezTo>
                    <a:pt x="1493520" y="287020"/>
                    <a:pt x="1506220" y="283210"/>
                    <a:pt x="1539240" y="286385"/>
                  </a:cubicBezTo>
                  <a:cubicBezTo>
                    <a:pt x="1572260" y="289560"/>
                    <a:pt x="1593850" y="286385"/>
                    <a:pt x="1630045" y="286385"/>
                  </a:cubicBezTo>
                  <a:cubicBezTo>
                    <a:pt x="1666240" y="286385"/>
                    <a:pt x="1687195" y="289560"/>
                    <a:pt x="1720215" y="286385"/>
                  </a:cubicBezTo>
                  <a:cubicBezTo>
                    <a:pt x="1753235" y="283210"/>
                    <a:pt x="1765300" y="277495"/>
                    <a:pt x="1795780" y="271780"/>
                  </a:cubicBezTo>
                  <a:cubicBezTo>
                    <a:pt x="1826260" y="266065"/>
                    <a:pt x="1840865" y="259715"/>
                    <a:pt x="1871345" y="256540"/>
                  </a:cubicBezTo>
                  <a:cubicBezTo>
                    <a:pt x="1901825" y="253365"/>
                    <a:pt x="1916430" y="256540"/>
                    <a:pt x="1946910" y="256540"/>
                  </a:cubicBezTo>
                  <a:cubicBezTo>
                    <a:pt x="1977390" y="256540"/>
                    <a:pt x="1992630" y="256540"/>
                    <a:pt x="2022475" y="256540"/>
                  </a:cubicBezTo>
                  <a:cubicBezTo>
                    <a:pt x="2052320" y="256540"/>
                    <a:pt x="2064385" y="259715"/>
                    <a:pt x="2097405" y="256540"/>
                  </a:cubicBezTo>
                  <a:cubicBezTo>
                    <a:pt x="2130425" y="253365"/>
                    <a:pt x="2155190" y="247650"/>
                    <a:pt x="2188210" y="241300"/>
                  </a:cubicBezTo>
                  <a:cubicBezTo>
                    <a:pt x="2221230" y="234950"/>
                    <a:pt x="2250440" y="228600"/>
                    <a:pt x="2263775" y="2260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0170" y="8191"/>
              <a:ext cx="1497" cy="2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788" y="7592"/>
              <a:ext cx="242" cy="599"/>
            </a:xfrm>
            <a:custGeom>
              <a:avLst/>
              <a:gdLst>
                <a:gd name="connisteX0" fmla="*/ 18004 w 153894"/>
                <a:gd name="connsiteY0" fmla="*/ 0 h 380666"/>
                <a:gd name="connisteX1" fmla="*/ 18004 w 153894"/>
                <a:gd name="connsiteY1" fmla="*/ 75565 h 380666"/>
                <a:gd name="connisteX2" fmla="*/ 3399 w 153894"/>
                <a:gd name="connsiteY2" fmla="*/ 151130 h 380666"/>
                <a:gd name="connisteX3" fmla="*/ 3399 w 153894"/>
                <a:gd name="connsiteY3" fmla="*/ 226060 h 380666"/>
                <a:gd name="connisteX4" fmla="*/ 33244 w 153894"/>
                <a:gd name="connsiteY4" fmla="*/ 301625 h 380666"/>
                <a:gd name="connisteX5" fmla="*/ 63724 w 153894"/>
                <a:gd name="connsiteY5" fmla="*/ 377190 h 380666"/>
                <a:gd name="connisteX6" fmla="*/ 153894 w 153894"/>
                <a:gd name="connsiteY6" fmla="*/ 361950 h 38066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53894" h="380666">
                  <a:moveTo>
                    <a:pt x="18004" y="0"/>
                  </a:moveTo>
                  <a:cubicBezTo>
                    <a:pt x="18004" y="13335"/>
                    <a:pt x="21179" y="45085"/>
                    <a:pt x="18004" y="75565"/>
                  </a:cubicBezTo>
                  <a:cubicBezTo>
                    <a:pt x="14829" y="106045"/>
                    <a:pt x="6574" y="121285"/>
                    <a:pt x="3399" y="151130"/>
                  </a:cubicBezTo>
                  <a:cubicBezTo>
                    <a:pt x="224" y="180975"/>
                    <a:pt x="-2316" y="196215"/>
                    <a:pt x="3399" y="226060"/>
                  </a:cubicBezTo>
                  <a:cubicBezTo>
                    <a:pt x="9114" y="255905"/>
                    <a:pt x="21179" y="271145"/>
                    <a:pt x="33244" y="301625"/>
                  </a:cubicBezTo>
                  <a:cubicBezTo>
                    <a:pt x="45309" y="332105"/>
                    <a:pt x="39594" y="365125"/>
                    <a:pt x="63724" y="377190"/>
                  </a:cubicBezTo>
                  <a:cubicBezTo>
                    <a:pt x="87854" y="389255"/>
                    <a:pt x="136749" y="366395"/>
                    <a:pt x="153894" y="3619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1142" y="7450"/>
              <a:ext cx="242" cy="599"/>
            </a:xfrm>
            <a:custGeom>
              <a:avLst/>
              <a:gdLst>
                <a:gd name="connisteX0" fmla="*/ 18004 w 153894"/>
                <a:gd name="connsiteY0" fmla="*/ 0 h 380666"/>
                <a:gd name="connisteX1" fmla="*/ 18004 w 153894"/>
                <a:gd name="connsiteY1" fmla="*/ 75565 h 380666"/>
                <a:gd name="connisteX2" fmla="*/ 3399 w 153894"/>
                <a:gd name="connsiteY2" fmla="*/ 151130 h 380666"/>
                <a:gd name="connisteX3" fmla="*/ 3399 w 153894"/>
                <a:gd name="connsiteY3" fmla="*/ 226060 h 380666"/>
                <a:gd name="connisteX4" fmla="*/ 33244 w 153894"/>
                <a:gd name="connsiteY4" fmla="*/ 301625 h 380666"/>
                <a:gd name="connisteX5" fmla="*/ 63724 w 153894"/>
                <a:gd name="connsiteY5" fmla="*/ 377190 h 380666"/>
                <a:gd name="connisteX6" fmla="*/ 153894 w 153894"/>
                <a:gd name="connsiteY6" fmla="*/ 361950 h 38066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53894" h="380666">
                  <a:moveTo>
                    <a:pt x="18004" y="0"/>
                  </a:moveTo>
                  <a:cubicBezTo>
                    <a:pt x="18004" y="13335"/>
                    <a:pt x="21179" y="45085"/>
                    <a:pt x="18004" y="75565"/>
                  </a:cubicBezTo>
                  <a:cubicBezTo>
                    <a:pt x="14829" y="106045"/>
                    <a:pt x="6574" y="121285"/>
                    <a:pt x="3399" y="151130"/>
                  </a:cubicBezTo>
                  <a:cubicBezTo>
                    <a:pt x="224" y="180975"/>
                    <a:pt x="-2316" y="196215"/>
                    <a:pt x="3399" y="226060"/>
                  </a:cubicBezTo>
                  <a:cubicBezTo>
                    <a:pt x="9114" y="255905"/>
                    <a:pt x="21179" y="271145"/>
                    <a:pt x="33244" y="301625"/>
                  </a:cubicBezTo>
                  <a:cubicBezTo>
                    <a:pt x="45309" y="332105"/>
                    <a:pt x="39594" y="365125"/>
                    <a:pt x="63724" y="377190"/>
                  </a:cubicBezTo>
                  <a:cubicBezTo>
                    <a:pt x="87854" y="389255"/>
                    <a:pt x="136749" y="366395"/>
                    <a:pt x="153894" y="3619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2050" y="7592"/>
              <a:ext cx="242" cy="599"/>
            </a:xfrm>
            <a:custGeom>
              <a:avLst/>
              <a:gdLst>
                <a:gd name="connisteX0" fmla="*/ 18004 w 153894"/>
                <a:gd name="connsiteY0" fmla="*/ 0 h 380666"/>
                <a:gd name="connisteX1" fmla="*/ 18004 w 153894"/>
                <a:gd name="connsiteY1" fmla="*/ 75565 h 380666"/>
                <a:gd name="connisteX2" fmla="*/ 3399 w 153894"/>
                <a:gd name="connsiteY2" fmla="*/ 151130 h 380666"/>
                <a:gd name="connisteX3" fmla="*/ 3399 w 153894"/>
                <a:gd name="connsiteY3" fmla="*/ 226060 h 380666"/>
                <a:gd name="connisteX4" fmla="*/ 33244 w 153894"/>
                <a:gd name="connsiteY4" fmla="*/ 301625 h 380666"/>
                <a:gd name="connisteX5" fmla="*/ 63724 w 153894"/>
                <a:gd name="connsiteY5" fmla="*/ 377190 h 380666"/>
                <a:gd name="connisteX6" fmla="*/ 153894 w 153894"/>
                <a:gd name="connsiteY6" fmla="*/ 361950 h 38066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53894" h="380666">
                  <a:moveTo>
                    <a:pt x="18004" y="0"/>
                  </a:moveTo>
                  <a:cubicBezTo>
                    <a:pt x="18004" y="13335"/>
                    <a:pt x="21179" y="45085"/>
                    <a:pt x="18004" y="75565"/>
                  </a:cubicBezTo>
                  <a:cubicBezTo>
                    <a:pt x="14829" y="106045"/>
                    <a:pt x="6574" y="121285"/>
                    <a:pt x="3399" y="151130"/>
                  </a:cubicBezTo>
                  <a:cubicBezTo>
                    <a:pt x="224" y="180975"/>
                    <a:pt x="-2316" y="196215"/>
                    <a:pt x="3399" y="226060"/>
                  </a:cubicBezTo>
                  <a:cubicBezTo>
                    <a:pt x="9114" y="255905"/>
                    <a:pt x="21179" y="271145"/>
                    <a:pt x="33244" y="301625"/>
                  </a:cubicBezTo>
                  <a:cubicBezTo>
                    <a:pt x="45309" y="332105"/>
                    <a:pt x="39594" y="365125"/>
                    <a:pt x="63724" y="377190"/>
                  </a:cubicBezTo>
                  <a:cubicBezTo>
                    <a:pt x="87854" y="389255"/>
                    <a:pt x="136749" y="366395"/>
                    <a:pt x="153894" y="3619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1667" y="7592"/>
              <a:ext cx="242" cy="599"/>
            </a:xfrm>
            <a:custGeom>
              <a:avLst/>
              <a:gdLst>
                <a:gd name="connisteX0" fmla="*/ 18004 w 153894"/>
                <a:gd name="connsiteY0" fmla="*/ 0 h 380666"/>
                <a:gd name="connisteX1" fmla="*/ 18004 w 153894"/>
                <a:gd name="connsiteY1" fmla="*/ 75565 h 380666"/>
                <a:gd name="connisteX2" fmla="*/ 3399 w 153894"/>
                <a:gd name="connsiteY2" fmla="*/ 151130 h 380666"/>
                <a:gd name="connisteX3" fmla="*/ 3399 w 153894"/>
                <a:gd name="connsiteY3" fmla="*/ 226060 h 380666"/>
                <a:gd name="connisteX4" fmla="*/ 33244 w 153894"/>
                <a:gd name="connsiteY4" fmla="*/ 301625 h 380666"/>
                <a:gd name="connisteX5" fmla="*/ 63724 w 153894"/>
                <a:gd name="connsiteY5" fmla="*/ 377190 h 380666"/>
                <a:gd name="connisteX6" fmla="*/ 153894 w 153894"/>
                <a:gd name="connsiteY6" fmla="*/ 361950 h 38066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53894" h="380666">
                  <a:moveTo>
                    <a:pt x="18004" y="0"/>
                  </a:moveTo>
                  <a:cubicBezTo>
                    <a:pt x="18004" y="13335"/>
                    <a:pt x="21179" y="45085"/>
                    <a:pt x="18004" y="75565"/>
                  </a:cubicBezTo>
                  <a:cubicBezTo>
                    <a:pt x="14829" y="106045"/>
                    <a:pt x="6574" y="121285"/>
                    <a:pt x="3399" y="151130"/>
                  </a:cubicBezTo>
                  <a:cubicBezTo>
                    <a:pt x="224" y="180975"/>
                    <a:pt x="-2316" y="196215"/>
                    <a:pt x="3399" y="226060"/>
                  </a:cubicBezTo>
                  <a:cubicBezTo>
                    <a:pt x="9114" y="255905"/>
                    <a:pt x="21179" y="271145"/>
                    <a:pt x="33244" y="301625"/>
                  </a:cubicBezTo>
                  <a:cubicBezTo>
                    <a:pt x="45309" y="332105"/>
                    <a:pt x="39594" y="365125"/>
                    <a:pt x="63724" y="377190"/>
                  </a:cubicBezTo>
                  <a:cubicBezTo>
                    <a:pt x="87854" y="389255"/>
                    <a:pt x="136749" y="366395"/>
                    <a:pt x="153894" y="3619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808" y="7640"/>
              <a:ext cx="242" cy="599"/>
            </a:xfrm>
            <a:custGeom>
              <a:avLst/>
              <a:gdLst>
                <a:gd name="connisteX0" fmla="*/ 18004 w 153894"/>
                <a:gd name="connsiteY0" fmla="*/ 0 h 380666"/>
                <a:gd name="connisteX1" fmla="*/ 18004 w 153894"/>
                <a:gd name="connsiteY1" fmla="*/ 75565 h 380666"/>
                <a:gd name="connisteX2" fmla="*/ 3399 w 153894"/>
                <a:gd name="connsiteY2" fmla="*/ 151130 h 380666"/>
                <a:gd name="connisteX3" fmla="*/ 3399 w 153894"/>
                <a:gd name="connsiteY3" fmla="*/ 226060 h 380666"/>
                <a:gd name="connisteX4" fmla="*/ 33244 w 153894"/>
                <a:gd name="connsiteY4" fmla="*/ 301625 h 380666"/>
                <a:gd name="connisteX5" fmla="*/ 63724 w 153894"/>
                <a:gd name="connsiteY5" fmla="*/ 377190 h 380666"/>
                <a:gd name="connisteX6" fmla="*/ 153894 w 153894"/>
                <a:gd name="connsiteY6" fmla="*/ 361950 h 38066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53894" h="380666">
                  <a:moveTo>
                    <a:pt x="18004" y="0"/>
                  </a:moveTo>
                  <a:cubicBezTo>
                    <a:pt x="18004" y="13335"/>
                    <a:pt x="21179" y="45085"/>
                    <a:pt x="18004" y="75565"/>
                  </a:cubicBezTo>
                  <a:cubicBezTo>
                    <a:pt x="14829" y="106045"/>
                    <a:pt x="6574" y="121285"/>
                    <a:pt x="3399" y="151130"/>
                  </a:cubicBezTo>
                  <a:cubicBezTo>
                    <a:pt x="224" y="180975"/>
                    <a:pt x="-2316" y="196215"/>
                    <a:pt x="3399" y="226060"/>
                  </a:cubicBezTo>
                  <a:cubicBezTo>
                    <a:pt x="9114" y="255905"/>
                    <a:pt x="21179" y="271145"/>
                    <a:pt x="33244" y="301625"/>
                  </a:cubicBezTo>
                  <a:cubicBezTo>
                    <a:pt x="45309" y="332105"/>
                    <a:pt x="39594" y="365125"/>
                    <a:pt x="63724" y="377190"/>
                  </a:cubicBezTo>
                  <a:cubicBezTo>
                    <a:pt x="87854" y="389255"/>
                    <a:pt x="136749" y="366395"/>
                    <a:pt x="153894" y="3619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rcRect l="9781" r="11609" b="11443"/>
            <a:stretch>
              <a:fillRect/>
            </a:stretch>
          </p:blipFill>
          <p:spPr>
            <a:xfrm>
              <a:off x="12803" y="4667"/>
              <a:ext cx="2035" cy="3972"/>
            </a:xfrm>
            <a:prstGeom prst="rect">
              <a:avLst/>
            </a:prstGeom>
          </p:spPr>
        </p:pic>
        <p:pic>
          <p:nvPicPr>
            <p:cNvPr id="26" name="Picture 25"/>
            <p:cNvPicPr preferRelativeResize="0"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0" y="4667"/>
              <a:ext cx="3783" cy="3382"/>
            </a:xfrm>
            <a:prstGeom prst="corner">
              <a:avLst>
                <a:gd name="adj1" fmla="val 50000"/>
                <a:gd name="adj2" fmla="val 37344"/>
              </a:avLst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</p:pic>
      </p:grpSp>
      <p:cxnSp>
        <p:nvCxnSpPr>
          <p:cNvPr id="28" name="Straight Connector 27"/>
          <p:cNvCxnSpPr/>
          <p:nvPr/>
        </p:nvCxnSpPr>
        <p:spPr>
          <a:xfrm>
            <a:off x="210820" y="675005"/>
            <a:ext cx="5944870" cy="298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749165" y="1112520"/>
            <a:ext cx="3006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Clr>
                <a:srgbClr val="FF00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400" b="1"/>
              <a:t>All water sources are prone to pollution</a:t>
            </a:r>
            <a:endParaRPr lang="en-US" sz="2400" b="1"/>
          </a:p>
        </p:txBody>
      </p:sp>
      <p:sp>
        <p:nvSpPr>
          <p:cNvPr id="30" name="Text Box 29"/>
          <p:cNvSpPr txBox="1"/>
          <p:nvPr/>
        </p:nvSpPr>
        <p:spPr>
          <a:xfrm>
            <a:off x="4302125" y="3014345"/>
            <a:ext cx="3900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>
              <a:buClr>
                <a:srgbClr val="FF00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400" b="1"/>
              <a:t>They should be tested before drinking</a:t>
            </a:r>
            <a:endParaRPr lang="en-US" sz="2400" b="1"/>
          </a:p>
        </p:txBody>
      </p:sp>
      <p:sp>
        <p:nvSpPr>
          <p:cNvPr id="31" name="Text Box 30"/>
          <p:cNvSpPr txBox="1"/>
          <p:nvPr/>
        </p:nvSpPr>
        <p:spPr>
          <a:xfrm>
            <a:off x="557530" y="418465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4749165" y="4288790"/>
            <a:ext cx="36144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Clr>
                <a:srgbClr val="FF00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according to cdc.gov ‘You should have your water and your system tested regularly and maintain the system properly’</a:t>
            </a:r>
            <a:endParaRPr lang="en-US" sz="2400" b="1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10309225" y="6356350"/>
            <a:ext cx="1360805" cy="365125"/>
          </a:xfrm>
        </p:spPr>
        <p:txBody>
          <a:bodyPr/>
          <a:p>
            <a:fld id="{45BE8D2A-76BA-44B1-80DB-3AB56E36F48A}" type="slidenum">
              <a:rPr lang="en-US" sz="1800" smtClean="0">
                <a:solidFill>
                  <a:srgbClr val="FF0000"/>
                </a:solidFill>
              </a:rPr>
            </a:fld>
            <a:endParaRPr lang="en-US" sz="1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108585"/>
            <a:ext cx="3538220" cy="79819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SDG 6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75" y="1252220"/>
            <a:ext cx="3538855" cy="23145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7670" y="3797935"/>
            <a:ext cx="3438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water quality monitoring devices are not readily available. they are analog</a:t>
            </a:r>
            <a:endParaRPr 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6065520" y="1252220"/>
            <a:ext cx="50698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Globally, diarrhoeal diseases and malaria accounted, respectively, for 4 percent and 3 percent of DALYs lost and 1.8 and 1.3 million deaths in the year 2002. This burden is almost entirely concentrated in the</a:t>
            </a:r>
            <a:endParaRPr lang="en-US"/>
          </a:p>
          <a:p>
            <a:r>
              <a:rPr lang="en-US"/>
              <a:t>group under 5 years of age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261100" y="4054475"/>
            <a:ext cx="5191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 is estimated that, on average, each child under 5</a:t>
            </a:r>
            <a:endParaRPr lang="en-US"/>
          </a:p>
          <a:p>
            <a:r>
              <a:rPr lang="en-US"/>
              <a:t>years of age in a developing country suffers from three episodes of diarrhoea per year, with little change over the years (Kosek et al., 2003)</a:t>
            </a:r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5565" y="791210"/>
            <a:ext cx="4002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BE8D2A-76BA-44B1-80DB-3AB56E36F48A}" type="slidenum">
              <a:rPr lang="en-US" sz="1800" b="1" smtClean="0">
                <a:solidFill>
                  <a:srgbClr val="FF0000"/>
                </a:solidFill>
              </a:rPr>
            </a:fld>
            <a:endParaRPr lang="en-US" sz="1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365760"/>
            <a:ext cx="3227705" cy="5276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43095" cy="364236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 prediction device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make individuals aware of their water quality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 are physico-chemical properties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925945" y="1691005"/>
            <a:ext cx="5015865" cy="3451225"/>
            <a:chOff x="10907" y="2663"/>
            <a:chExt cx="7899" cy="5435"/>
          </a:xfrm>
        </p:grpSpPr>
        <p:sp>
          <p:nvSpPr>
            <p:cNvPr id="8" name="Snip and Round Single Corner Rectangle 7"/>
            <p:cNvSpPr/>
            <p:nvPr/>
          </p:nvSpPr>
          <p:spPr>
            <a:xfrm>
              <a:off x="10907" y="2663"/>
              <a:ext cx="2756" cy="1640"/>
            </a:xfrm>
            <a:prstGeom prst="snipRoundRect">
              <a:avLst>
                <a:gd name="adj1" fmla="val 16667"/>
                <a:gd name="adj2" fmla="val 7926"/>
              </a:avLst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800">
                  <a:solidFill>
                    <a:srgbClr val="FF0000"/>
                  </a:solidFill>
                </a:rPr>
                <a:t>IOT</a:t>
              </a:r>
              <a:endParaRPr lang="en-US" sz="4800">
                <a:solidFill>
                  <a:srgbClr val="FF0000"/>
                </a:solidFill>
              </a:endParaRPr>
            </a:p>
          </p:txBody>
        </p:sp>
        <p:sp>
          <p:nvSpPr>
            <p:cNvPr id="10" name="Snip and Round Single Corner Rectangle 9"/>
            <p:cNvSpPr/>
            <p:nvPr/>
          </p:nvSpPr>
          <p:spPr>
            <a:xfrm>
              <a:off x="14482" y="2663"/>
              <a:ext cx="4324" cy="1640"/>
            </a:xfrm>
            <a:prstGeom prst="snipRoundRect">
              <a:avLst>
                <a:gd name="adj1" fmla="val 16667"/>
                <a:gd name="adj2" fmla="val 0"/>
              </a:avLst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3200">
                  <a:solidFill>
                    <a:srgbClr val="FF0000"/>
                  </a:solidFill>
                </a:rPr>
                <a:t>MACHINE LEARNING</a:t>
              </a:r>
              <a:endParaRPr lang="en-US" sz="3200">
                <a:solidFill>
                  <a:srgbClr val="FF0000"/>
                </a:solidFill>
              </a:endParaRPr>
            </a:p>
          </p:txBody>
        </p:sp>
        <p:sp>
          <p:nvSpPr>
            <p:cNvPr id="11" name="Left-Up Arrow 10"/>
            <p:cNvSpPr/>
            <p:nvPr/>
          </p:nvSpPr>
          <p:spPr>
            <a:xfrm rot="2400000">
              <a:off x="12896" y="3108"/>
              <a:ext cx="3444" cy="2933"/>
            </a:xfrm>
            <a:prstGeom prst="leftUpArrow">
              <a:avLst>
                <a:gd name="adj1" fmla="val 2417"/>
                <a:gd name="adj2" fmla="val 11015"/>
                <a:gd name="adj3" fmla="val 203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12356" y="6433"/>
              <a:ext cx="5133" cy="1665"/>
            </a:xfrm>
            <a:prstGeom prst="round2SameRect">
              <a:avLst>
                <a:gd name="adj1" fmla="val 21726"/>
                <a:gd name="adj2" fmla="val 8078"/>
              </a:avLst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Water Quality Prediction Device</a:t>
              </a:r>
              <a:endParaRPr lang="en-US" sz="2800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V="1">
            <a:off x="586740" y="893445"/>
            <a:ext cx="4002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4425" y="3268345"/>
            <a:ext cx="2176145" cy="309880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BE8D2A-76BA-44B1-80DB-3AB56E36F48A}" type="slidenum">
              <a:rPr lang="en-US" sz="1800" b="1" smtClean="0">
                <a:solidFill>
                  <a:srgbClr val="FF0000"/>
                </a:solidFill>
              </a:rPr>
            </a:fld>
            <a:endParaRPr lang="en-US" sz="1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245" y="199390"/>
            <a:ext cx="3472815" cy="528320"/>
          </a:xfrm>
        </p:spPr>
        <p:txBody>
          <a:bodyPr>
            <a:normAutofit fontScale="90000"/>
          </a:bodyPr>
          <a:p>
            <a:r>
              <a:rPr lang="en-US" b="1"/>
              <a:t>Our Solution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120" y="1067435"/>
            <a:ext cx="5706745" cy="5631815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309245" y="718185"/>
            <a:ext cx="4002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1260" y="3205480"/>
            <a:ext cx="4877435" cy="3493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260" y="198755"/>
            <a:ext cx="4719320" cy="21348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89420" y="2500630"/>
            <a:ext cx="3319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99% Accuracy!!</a:t>
            </a:r>
            <a:endParaRPr lang="en-US" sz="32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BE8D2A-76BA-44B1-80DB-3AB56E36F48A}" type="slidenum">
              <a:rPr lang="en-US" sz="2000" b="1" smtClean="0">
                <a:solidFill>
                  <a:srgbClr val="FF0000"/>
                </a:solidFill>
              </a:rPr>
            </a:fld>
            <a:endParaRPr lang="en-US" sz="20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94640" y="229235"/>
            <a:ext cx="2558415" cy="722630"/>
          </a:xfrm>
        </p:spPr>
        <p:txBody>
          <a:bodyPr>
            <a:normAutofit/>
          </a:bodyPr>
          <a:p>
            <a:r>
              <a:rPr lang="en-US" sz="3555" b="1"/>
              <a:t>OUR DEVICE</a:t>
            </a:r>
            <a:endParaRPr lang="en-US" sz="3555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(IoT) sensor collects and exchange data using embedded sensors.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459855" y="2006600"/>
            <a:ext cx="5580380" cy="91630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[786, 34, 98, 8,0.98, 78, 0.2, 9.7,8.6]</a:t>
            </a:r>
            <a:endParaRPr lang="en-US" sz="28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438390" y="3890010"/>
            <a:ext cx="3319780" cy="96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UNSUITTABLE</a:t>
            </a:r>
            <a:endParaRPr lang="en-US" sz="4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21525" y="1299845"/>
            <a:ext cx="363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ym typeface="+mn-ea"/>
              </a:rPr>
              <a:t>IOT SENSORS SENDS DATA</a:t>
            </a:r>
            <a:endParaRPr lang="en-US" sz="2000" b="1"/>
          </a:p>
          <a:p>
            <a:endParaRPr lang="en-US" sz="2000" b="1"/>
          </a:p>
        </p:txBody>
      </p:sp>
      <p:sp>
        <p:nvSpPr>
          <p:cNvPr id="12" name="Down Arrow 11"/>
          <p:cNvSpPr/>
          <p:nvPr/>
        </p:nvSpPr>
        <p:spPr>
          <a:xfrm>
            <a:off x="9093200" y="2922905"/>
            <a:ext cx="287020" cy="996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rcRect l="10712" t="3203" r="11634" b="24"/>
          <a:stretch>
            <a:fillRect/>
          </a:stretch>
        </p:blipFill>
        <p:spPr>
          <a:xfrm>
            <a:off x="838200" y="3677920"/>
            <a:ext cx="3077210" cy="2815590"/>
          </a:xfrm>
          <a:prstGeom prst="ellipse">
            <a:avLst/>
          </a:prstGeom>
        </p:spPr>
      </p:pic>
      <p:sp>
        <p:nvSpPr>
          <p:cNvPr id="15" name="Can 14"/>
          <p:cNvSpPr/>
          <p:nvPr/>
        </p:nvSpPr>
        <p:spPr>
          <a:xfrm>
            <a:off x="4979035" y="3149600"/>
            <a:ext cx="1236980" cy="1538605"/>
          </a:xfrm>
          <a:prstGeom prst="can">
            <a:avLst>
              <a:gd name="adj" fmla="val 32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SENSOR</a:t>
            </a:r>
            <a:endParaRPr lang="en-US" sz="2400"/>
          </a:p>
          <a:p>
            <a:pPr algn="ctr"/>
            <a:r>
              <a:rPr lang="en-US" sz="2400"/>
              <a:t>DATA</a:t>
            </a:r>
            <a:endParaRPr lang="en-US" sz="2400"/>
          </a:p>
        </p:txBody>
      </p:sp>
      <p:sp>
        <p:nvSpPr>
          <p:cNvPr id="17" name="Left Arrow 16"/>
          <p:cNvSpPr/>
          <p:nvPr/>
        </p:nvSpPr>
        <p:spPr>
          <a:xfrm rot="9300000">
            <a:off x="3825240" y="4457700"/>
            <a:ext cx="1235710" cy="347345"/>
          </a:xfrm>
          <a:prstGeom prst="leftArrow">
            <a:avLst>
              <a:gd name="adj1" fmla="val 47608"/>
              <a:gd name="adj2" fmla="val 54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8760000">
            <a:off x="6114415" y="3178175"/>
            <a:ext cx="1333500" cy="347345"/>
          </a:xfrm>
          <a:prstGeom prst="leftArrow">
            <a:avLst>
              <a:gd name="adj1" fmla="val 47608"/>
              <a:gd name="adj2" fmla="val 54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94640" y="878840"/>
            <a:ext cx="4002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BE8D2A-76BA-44B1-80DB-3AB56E36F48A}" type="slidenum">
              <a:rPr lang="en-US" sz="2000" b="1" smtClean="0">
                <a:solidFill>
                  <a:srgbClr val="FF0000"/>
                </a:solidFill>
              </a:rPr>
            </a:fld>
            <a:endParaRPr lang="en-US" sz="20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85" y="351155"/>
            <a:ext cx="2352040" cy="7385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85" y="1449070"/>
            <a:ext cx="10953115" cy="3762375"/>
          </a:xfrm>
        </p:spPr>
        <p:txBody>
          <a:bodyPr/>
          <a:lstStyle/>
          <a:p>
            <a:pPr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people to boil water before 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Segregate drinking water from household water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the government to provide safe water source for rural areas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FF0000"/>
              </a:buClr>
              <a:buSzPct val="150000"/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your water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09245" y="1089660"/>
            <a:ext cx="4002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BE8D2A-76BA-44B1-80DB-3AB56E36F48A}" type="slidenum">
              <a:rPr lang="en-US" sz="2000" b="1" smtClean="0">
                <a:solidFill>
                  <a:srgbClr val="FF0000"/>
                </a:solidFill>
              </a:rPr>
            </a:fld>
            <a:endParaRPr lang="en-US" sz="20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BE8D2A-76BA-44B1-80DB-3AB56E36F48A}" type="slidenum">
              <a:rPr lang="en-US" smtClean="0"/>
            </a:fld>
            <a:endParaRPr lang="en-US"/>
          </a:p>
        </p:txBody>
      </p:sp>
      <p:sp>
        <p:nvSpPr>
          <p:cNvPr id="16" name="Content Placeholder 15"/>
          <p:cNvSpPr/>
          <p:nvPr>
            <p:ph sz="half" idx="2"/>
          </p:nvPr>
        </p:nvSpPr>
        <p:spPr>
          <a:xfrm>
            <a:off x="4165600" y="2806700"/>
            <a:ext cx="2964180" cy="1770380"/>
          </a:xfrm>
        </p:spPr>
        <p:txBody>
          <a:bodyPr>
            <a:noAutofit/>
          </a:bodyPr>
          <a:p>
            <a:pPr marL="0" indent="0" algn="ctr">
              <a:lnSpc>
                <a:spcPct val="80000"/>
              </a:lnSpc>
              <a:buNone/>
            </a:pPr>
            <a:r>
              <a:rPr lang="en-US" sz="8000" b="1">
                <a:latin typeface="DFPOP1-W9" panose="02010609010101010101" charset="-128"/>
                <a:ea typeface="DFPOP1-W9" panose="02010609010101010101" charset="-128"/>
              </a:rPr>
              <a:t>THANK</a:t>
            </a:r>
            <a:endParaRPr lang="en-US" sz="8000" b="1">
              <a:latin typeface="DFPOP1-W9" panose="02010609010101010101" charset="-128"/>
              <a:ea typeface="DFPOP1-W9" panose="02010609010101010101" charset="-128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8000" b="1">
                <a:latin typeface="DFPOP1-W9" panose="02010609010101010101" charset="-128"/>
                <a:ea typeface="DFPOP1-W9" panose="02010609010101010101" charset="-128"/>
              </a:rPr>
              <a:t> YOU</a:t>
            </a:r>
            <a:endParaRPr lang="en-US" sz="8000" b="1">
              <a:latin typeface="DFPOP1-W9" panose="02010609010101010101" charset="-128"/>
              <a:ea typeface="DFPOP1-W9" panose="02010609010101010101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Presentation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Wingdings</vt:lpstr>
      <vt:lpstr>Segoe Script</vt:lpstr>
      <vt:lpstr>DFPOP1-W9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What is life if there are no humans? </vt:lpstr>
      <vt:lpstr>Why SDG 6</vt:lpstr>
      <vt:lpstr>Our Solution</vt:lpstr>
      <vt:lpstr>Our Solution</vt:lpstr>
      <vt:lpstr>OUR DEVICE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TEENSINAI(GROUP6)</dc:title>
  <dc:creator>Ahmed</dc:creator>
  <cp:lastModifiedBy>DELL</cp:lastModifiedBy>
  <cp:revision>21</cp:revision>
  <dcterms:created xsi:type="dcterms:W3CDTF">2021-03-18T07:24:00Z</dcterms:created>
  <dcterms:modified xsi:type="dcterms:W3CDTF">2021-03-20T10:56:59Z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