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  <p:sldMasterId id="2147483748" r:id="rId5"/>
  </p:sldMasterIdLst>
  <p:notesMasterIdLst>
    <p:notesMasterId r:id="rId9"/>
  </p:notesMasterIdLst>
  <p:handoutMasterIdLst>
    <p:handoutMasterId r:id="rId10"/>
  </p:handoutMasterIdLst>
  <p:sldIdLst>
    <p:sldId id="379" r:id="rId6"/>
    <p:sldId id="525" r:id="rId7"/>
    <p:sldId id="524" r:id="rId8"/>
  </p:sldIdLst>
  <p:sldSz cx="9906000" cy="6858000" type="A4"/>
  <p:notesSz cx="9929813" cy="6799263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">
          <p15:clr>
            <a:srgbClr val="A4A3A4"/>
          </p15:clr>
        </p15:guide>
        <p15:guide id="4" pos="4339">
          <p15:clr>
            <a:srgbClr val="A4A3A4"/>
          </p15:clr>
        </p15:guide>
        <p15:guide id="5" orient="horz" pos="941">
          <p15:clr>
            <a:srgbClr val="A4A3A4"/>
          </p15:clr>
        </p15:guide>
        <p15:guide id="6" pos="200">
          <p15:clr>
            <a:srgbClr val="A4A3A4"/>
          </p15:clr>
        </p15:guide>
        <p15:guide id="7" orient="horz" pos="686">
          <p15:clr>
            <a:srgbClr val="A4A3A4"/>
          </p15:clr>
        </p15:guide>
        <p15:guide id="8" orient="horz" pos="1196">
          <p15:clr>
            <a:srgbClr val="A4A3A4"/>
          </p15:clr>
        </p15:guide>
        <p15:guide id="9" pos="1788">
          <p15:clr>
            <a:srgbClr val="A4A3A4"/>
          </p15:clr>
        </p15:guide>
        <p15:guide id="10" pos="4509">
          <p15:clr>
            <a:srgbClr val="A4A3A4"/>
          </p15:clr>
        </p15:guide>
        <p15:guide id="11" pos="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174B87"/>
    <a:srgbClr val="CCFFFF"/>
    <a:srgbClr val="FF9900"/>
    <a:srgbClr val="D7D7D7"/>
    <a:srgbClr val="B7282E"/>
    <a:srgbClr val="242852"/>
    <a:srgbClr val="7F7F7F"/>
    <a:srgbClr val="2F5597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6" autoAdjust="0"/>
    <p:restoredTop sz="94353" autoAdjust="0"/>
  </p:normalViewPr>
  <p:slideViewPr>
    <p:cSldViewPr snapToObjects="1">
      <p:cViewPr varScale="1">
        <p:scale>
          <a:sx n="91" d="100"/>
          <a:sy n="91" d="100"/>
        </p:scale>
        <p:origin x="1051" y="58"/>
      </p:cViewPr>
      <p:guideLst>
        <p:guide orient="horz" pos="2160"/>
        <p:guide pos="3120"/>
        <p:guide pos="1"/>
        <p:guide pos="4339"/>
        <p:guide orient="horz" pos="941"/>
        <p:guide pos="200"/>
        <p:guide orient="horz" pos="686"/>
        <p:guide orient="horz" pos="1196"/>
        <p:guide pos="1788"/>
        <p:guide pos="4509"/>
        <p:guide pos="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115" d="100"/>
          <a:sy n="115" d="100"/>
        </p:scale>
        <p:origin x="-2106" y="-108"/>
      </p:cViewPr>
      <p:guideLst>
        <p:guide orient="horz" pos="2141"/>
        <p:guide pos="3127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761" cy="339329"/>
          </a:xfrm>
          <a:prstGeom prst="rect">
            <a:avLst/>
          </a:prstGeom>
        </p:spPr>
        <p:txBody>
          <a:bodyPr vert="horz" lIns="91333" tIns="45666" rIns="91333" bIns="45666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3883" y="1"/>
            <a:ext cx="4304346" cy="339329"/>
          </a:xfrm>
          <a:prstGeom prst="rect">
            <a:avLst/>
          </a:prstGeom>
        </p:spPr>
        <p:txBody>
          <a:bodyPr vert="horz" lIns="91333" tIns="45666" rIns="91333" bIns="45666" rtlCol="0"/>
          <a:lstStyle>
            <a:lvl1pPr algn="r">
              <a:defRPr sz="1200"/>
            </a:lvl1pPr>
          </a:lstStyle>
          <a:p>
            <a:fld id="{B85CE71D-48BA-5946-860B-08735D181B69}" type="datetime1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8350"/>
            <a:ext cx="4302761" cy="339329"/>
          </a:xfrm>
          <a:prstGeom prst="rect">
            <a:avLst/>
          </a:prstGeom>
        </p:spPr>
        <p:txBody>
          <a:bodyPr vert="horz" lIns="91333" tIns="45666" rIns="91333" bIns="45666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3883" y="6458350"/>
            <a:ext cx="4304346" cy="339329"/>
          </a:xfrm>
          <a:prstGeom prst="rect">
            <a:avLst/>
          </a:prstGeom>
        </p:spPr>
        <p:txBody>
          <a:bodyPr vert="horz" lIns="91333" tIns="45666" rIns="91333" bIns="45666" rtlCol="0" anchor="b"/>
          <a:lstStyle>
            <a:lvl1pPr algn="r">
              <a:defRPr sz="1200"/>
            </a:lvl1pPr>
          </a:lstStyle>
          <a:p>
            <a:fld id="{D2A68AA9-DD7A-E744-9C4A-20811C5362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4458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2"/>
            <a:ext cx="4302920" cy="339963"/>
          </a:xfrm>
          <a:prstGeom prst="rect">
            <a:avLst/>
          </a:prstGeom>
        </p:spPr>
        <p:txBody>
          <a:bodyPr vert="horz" lIns="91316" tIns="45656" rIns="91316" bIns="4565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603" y="2"/>
            <a:ext cx="4302920" cy="339963"/>
          </a:xfrm>
          <a:prstGeom prst="rect">
            <a:avLst/>
          </a:prstGeom>
        </p:spPr>
        <p:txBody>
          <a:bodyPr vert="horz" lIns="91316" tIns="45656" rIns="91316" bIns="45656" rtlCol="0"/>
          <a:lstStyle>
            <a:lvl1pPr algn="r">
              <a:defRPr sz="1200"/>
            </a:lvl1pPr>
          </a:lstStyle>
          <a:p>
            <a:fld id="{EB2D49A6-FFEB-3642-8A69-144218DBFEFC}" type="datetime1">
              <a:rPr lang="ja-JP" altLang="en-US" smtClean="0"/>
              <a:t>2019/9/6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5788" y="511175"/>
            <a:ext cx="3678237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6" tIns="45656" rIns="91316" bIns="4565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982" y="3229653"/>
            <a:ext cx="7943850" cy="3059668"/>
          </a:xfrm>
          <a:prstGeom prst="rect">
            <a:avLst/>
          </a:prstGeom>
        </p:spPr>
        <p:txBody>
          <a:bodyPr vert="horz" lIns="91316" tIns="45656" rIns="91316" bIns="4565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6458121"/>
            <a:ext cx="4302920" cy="339963"/>
          </a:xfrm>
          <a:prstGeom prst="rect">
            <a:avLst/>
          </a:prstGeom>
        </p:spPr>
        <p:txBody>
          <a:bodyPr vert="horz" lIns="91316" tIns="45656" rIns="91316" bIns="4565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603" y="6458121"/>
            <a:ext cx="4302920" cy="339963"/>
          </a:xfrm>
          <a:prstGeom prst="rect">
            <a:avLst/>
          </a:prstGeom>
        </p:spPr>
        <p:txBody>
          <a:bodyPr vert="horz" lIns="91316" tIns="45656" rIns="91316" bIns="45656" rtlCol="0" anchor="b"/>
          <a:lstStyle>
            <a:lvl1pPr algn="r">
              <a:defRPr sz="1200"/>
            </a:lvl1pPr>
          </a:lstStyle>
          <a:p>
            <a:fld id="{7ED52D87-CCCB-4897-8754-39643E4DFE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5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3069000"/>
            <a:ext cx="9330700" cy="716400"/>
          </a:xfrm>
        </p:spPr>
        <p:txBody>
          <a:bodyPr anchor="ctr"/>
          <a:lstStyle>
            <a:lvl1pPr algn="ctr">
              <a:defRPr sz="2800">
                <a:latin typeface="+mn-lt"/>
                <a:ea typeface="+mn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268138" y="404373"/>
            <a:ext cx="2364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b="1" i="1" dirty="0">
                <a:solidFill>
                  <a:srgbClr val="C00000"/>
                </a:solidFill>
              </a:rPr>
              <a:t>Strictly Confidential</a:t>
            </a:r>
            <a:br>
              <a:rPr lang="en-US" altLang="ja-JP" b="1" i="1" dirty="0">
                <a:solidFill>
                  <a:srgbClr val="C00000"/>
                </a:solidFill>
              </a:rPr>
            </a:br>
            <a:endParaRPr lang="en-US" altLang="ja-JP" b="1" i="1" dirty="0">
              <a:solidFill>
                <a:srgbClr val="C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277201" y="3699030"/>
            <a:ext cx="9334800" cy="160217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2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明朝" pitchFamily="18" charset="-128"/>
              <a:cs typeface="+mj-cs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281000" y="4221128"/>
            <a:ext cx="7224346" cy="549061"/>
          </a:xfrm>
        </p:spPr>
        <p:txBody>
          <a:bodyPr>
            <a:norm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2200" b="1">
                <a:solidFill>
                  <a:srgbClr val="000000"/>
                </a:solidFill>
                <a:latin typeface="+mn-lt"/>
                <a:ea typeface="ＭＳ Ｐゴシック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0" name="Picture 3" descr="C:\Users\ito\Downloads\BRAIN and CAPITALロゴ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2" y="1254911"/>
            <a:ext cx="4660900" cy="463901"/>
          </a:xfrm>
          <a:prstGeom prst="rect">
            <a:avLst/>
          </a:prstGeom>
          <a:noFill/>
        </p:spPr>
      </p:pic>
      <p:sp>
        <p:nvSpPr>
          <p:cNvPr id="14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1772816"/>
            <a:ext cx="9331325" cy="7461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88001" y="6465600"/>
            <a:ext cx="9334800" cy="75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263852" y="6039290"/>
            <a:ext cx="560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900" b="0" i="1" dirty="0">
                <a:solidFill>
                  <a:schemeClr val="tx1"/>
                </a:solidFill>
              </a:rPr>
              <a:t>©2018, Brain and Capital Solutions, Inc. All rights reserved. CONFIDENTIAL AND PROPRIETARY</a:t>
            </a:r>
            <a:r>
              <a:rPr lang="ja-JP" altLang="en-US" sz="900" b="0" i="1" dirty="0">
                <a:solidFill>
                  <a:schemeClr val="tx1"/>
                </a:solidFill>
              </a:rPr>
              <a:t>　</a:t>
            </a:r>
          </a:p>
          <a:p>
            <a:pPr algn="l"/>
            <a:r>
              <a:rPr lang="en-US" altLang="ja-JP" sz="900" b="0" i="1" dirty="0">
                <a:solidFill>
                  <a:schemeClr val="tx1"/>
                </a:solidFill>
              </a:rPr>
              <a:t>Any use of this material without specific permission of Brain and Capital Solutions, Inc. is strictly prohibited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73000" y="2205000"/>
            <a:ext cx="9360000" cy="4318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183600" indent="0">
              <a:buNone/>
              <a:defRPr sz="2000"/>
            </a:lvl2pPr>
            <a:lvl3pPr marL="357188" indent="0">
              <a:buNone/>
              <a:defRPr sz="2000"/>
            </a:lvl3pPr>
            <a:lvl4pPr marL="538163" indent="0">
              <a:buNone/>
              <a:defRPr sz="2000"/>
            </a:lvl4pPr>
            <a:lvl5pPr marL="720000" indent="0">
              <a:buNone/>
              <a:defRPr sz="2000"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19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1282013" y="5157000"/>
            <a:ext cx="7223333" cy="431800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183600" indent="0">
              <a:buNone/>
              <a:defRPr sz="2000"/>
            </a:lvl2pPr>
            <a:lvl3pPr marL="357188" indent="0">
              <a:buNone/>
              <a:defRPr sz="2000"/>
            </a:lvl3pPr>
            <a:lvl4pPr marL="538163" indent="0">
              <a:buNone/>
              <a:defRPr sz="2000"/>
            </a:lvl4pPr>
            <a:lvl5pPr marL="720000" indent="0">
              <a:buNone/>
              <a:defRPr sz="2000"/>
            </a:lvl5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355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3E251-88BF-45FB-90E9-399B9F2C0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2679B5-882D-41C3-A2BE-8024FCB7E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AD6E7C-D895-42E3-9C06-8FF003A9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0DC4C5BB-A5D4-40AC-9BD7-735E6633A6AA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BED065-5C3F-4056-A41A-7571186D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77C70-15A8-4703-8EAA-713171A4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3430" y="6447875"/>
            <a:ext cx="2228850" cy="365125"/>
          </a:xfrm>
          <a:prstGeom prst="rect">
            <a:avLst/>
          </a:prstGeom>
        </p:spPr>
        <p:txBody>
          <a:bodyPr/>
          <a:lstStyle/>
          <a:p>
            <a:fld id="{7EFD108B-DD1B-4CBC-9BB3-3E321042C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0541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4D1DD-42EF-4BF9-82EC-B022EC2C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02BE64-4A57-4100-A9CD-2CA590CF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28D2D-FC3B-4941-8308-AA2466C5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0DC4C5BB-A5D4-40AC-9BD7-735E6633A6AA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DC3233-50FE-4535-A116-63F36B35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929C8-6B1D-4711-9211-E0FEBB82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3430" y="6447875"/>
            <a:ext cx="2228850" cy="365125"/>
          </a:xfrm>
          <a:prstGeom prst="rect">
            <a:avLst/>
          </a:prstGeom>
        </p:spPr>
        <p:txBody>
          <a:bodyPr/>
          <a:lstStyle/>
          <a:p>
            <a:fld id="{7EFD108B-DD1B-4CBC-9BB3-3E321042C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8572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2D24B-3657-4C24-B4D9-B958140D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9F48BD-ABE2-4130-A804-AA635EFE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FEB8F-6883-4B1D-90A5-B8D3BB40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0DC4C5BB-A5D4-40AC-9BD7-735E6633A6AA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22B9FF-936B-4EB9-9A7C-05B36DC8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F59F83-319D-4EA1-B66E-3C142C38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3430" y="6447875"/>
            <a:ext cx="2228850" cy="365125"/>
          </a:xfrm>
          <a:prstGeom prst="rect">
            <a:avLst/>
          </a:prstGeom>
        </p:spPr>
        <p:txBody>
          <a:bodyPr/>
          <a:lstStyle/>
          <a:p>
            <a:fld id="{7EFD108B-DD1B-4CBC-9BB3-3E321042C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4507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1AB3C-2EC7-4EB8-BA66-97AFE07B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7A9859-E5E1-4EAA-89D8-F619AEA1A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A71BD8-9287-4D35-A233-1C71F3BD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A50ED9-189B-4FF2-A2FB-9B1159DF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0DC4C5BB-A5D4-40AC-9BD7-735E6633A6AA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40689F-DDCD-4A71-82A3-58F81027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BE3C8C-939A-4C0B-B7A7-AF92A0E1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3430" y="6447875"/>
            <a:ext cx="2228850" cy="365125"/>
          </a:xfrm>
          <a:prstGeom prst="rect">
            <a:avLst/>
          </a:prstGeom>
        </p:spPr>
        <p:txBody>
          <a:bodyPr/>
          <a:lstStyle/>
          <a:p>
            <a:fld id="{7EFD108B-DD1B-4CBC-9BB3-3E321042C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0408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6EDC7-A6F2-4B13-B805-12A5DA5A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CD676-C91A-4D86-A75A-6799E828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 dirty="0"/>
              <a:t>マスター テキストの書式設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7FE6E5-7DC3-4EBC-A951-D70E8A6CF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36213" y="1693864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000623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E8BDD-39A6-4D7B-8D56-E488D254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00" y="255874"/>
            <a:ext cx="8543925" cy="365126"/>
          </a:xfrm>
        </p:spPr>
        <p:txBody>
          <a:bodyPr>
            <a:no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7690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CF2F84-E0EA-4195-8FA3-D4F8A4DE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0DC4C5BB-A5D4-40AC-9BD7-735E6633A6AA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02DA4A-4B59-4614-A7D9-2520AE8C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24240A-6C74-4064-9747-C68E52A6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3430" y="6447875"/>
            <a:ext cx="2228850" cy="365125"/>
          </a:xfrm>
          <a:prstGeom prst="rect">
            <a:avLst/>
          </a:prstGeom>
        </p:spPr>
        <p:txBody>
          <a:bodyPr/>
          <a:lstStyle/>
          <a:p>
            <a:fld id="{7EFD108B-DD1B-4CBC-9BB3-3E321042C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6060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3F657-BECA-4184-B71C-0E6A5782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809CC1-E4B1-47A7-898D-957F598F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373783-B299-4DCE-B947-36AD6A773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77DA8A-BD29-4706-91EC-6908E0E7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0DC4C5BB-A5D4-40AC-9BD7-735E6633A6AA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E0A970-6F43-4837-AC02-708FB7FC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9548E1-5E18-4367-BEDA-242139F6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3430" y="6447875"/>
            <a:ext cx="2228850" cy="365125"/>
          </a:xfrm>
          <a:prstGeom prst="rect">
            <a:avLst/>
          </a:prstGeom>
        </p:spPr>
        <p:txBody>
          <a:bodyPr/>
          <a:lstStyle/>
          <a:p>
            <a:fld id="{7EFD108B-DD1B-4CBC-9BB3-3E321042C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2187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28F70-E9BD-42D8-8133-5C447E48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AEF4A2-316C-4FA5-A71E-E986920AA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DA4475-1D6F-440C-9CBA-DB89CB91B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A78332-3F78-4FBE-9DC3-7310CCFD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0DC4C5BB-A5D4-40AC-9BD7-735E6633A6AA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D61E22-7C80-4E8A-A37F-E5B93D93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5F03C3-C1C3-45A4-9269-C5FFEE89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3430" y="6447875"/>
            <a:ext cx="2228850" cy="365125"/>
          </a:xfrm>
          <a:prstGeom prst="rect">
            <a:avLst/>
          </a:prstGeom>
        </p:spPr>
        <p:txBody>
          <a:bodyPr/>
          <a:lstStyle/>
          <a:p>
            <a:fld id="{7EFD108B-DD1B-4CBC-9BB3-3E321042C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5058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C3205-1ADE-4E04-828D-03FA68A5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C41CEF-34F0-4D00-B519-14F25EAEE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90539D-E6C9-4010-883F-DE1179DB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0DC4C5BB-A5D4-40AC-9BD7-735E6633A6AA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545C30-663A-43B3-8EB3-2D98124B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06AED9-570D-440A-A4A9-AD624DE0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3430" y="6447875"/>
            <a:ext cx="2228850" cy="365125"/>
          </a:xfrm>
          <a:prstGeom prst="rect">
            <a:avLst/>
          </a:prstGeom>
        </p:spPr>
        <p:txBody>
          <a:bodyPr/>
          <a:lstStyle/>
          <a:p>
            <a:fld id="{7EFD108B-DD1B-4CBC-9BB3-3E321042C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5711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オブジェクト 1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67403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7" name="オブジェクト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3069000"/>
            <a:ext cx="9330700" cy="716400"/>
          </a:xfrm>
        </p:spPr>
        <p:txBody>
          <a:bodyPr anchor="ctr"/>
          <a:lstStyle>
            <a:lvl1pPr algn="ctr">
              <a:defRPr sz="2800">
                <a:latin typeface="+mn-lt"/>
                <a:ea typeface="+mn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268138" y="404373"/>
            <a:ext cx="2364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b="1" i="1" dirty="0">
                <a:solidFill>
                  <a:srgbClr val="C00000"/>
                </a:solidFill>
              </a:rPr>
              <a:t>Strictly Confidential</a:t>
            </a:r>
            <a:br>
              <a:rPr lang="en-US" altLang="ja-JP" b="1" i="1" dirty="0">
                <a:solidFill>
                  <a:srgbClr val="C00000"/>
                </a:solidFill>
              </a:rPr>
            </a:br>
            <a:endParaRPr lang="en-US" altLang="ja-JP" b="1" i="1" dirty="0">
              <a:solidFill>
                <a:srgbClr val="C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277201" y="3699030"/>
            <a:ext cx="9334800" cy="160217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2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明朝" pitchFamily="18" charset="-128"/>
              <a:cs typeface="+mj-cs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281000" y="4221128"/>
            <a:ext cx="7224346" cy="549061"/>
          </a:xfrm>
        </p:spPr>
        <p:txBody>
          <a:bodyPr>
            <a:norm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2200" b="1">
                <a:solidFill>
                  <a:srgbClr val="000000"/>
                </a:solidFill>
                <a:latin typeface="+mn-lt"/>
                <a:ea typeface="ＭＳ Ｐゴシック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14" name="Rectangle 8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 flipV="1">
            <a:off x="287339" y="1772816"/>
            <a:ext cx="9331325" cy="7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88001" y="6465600"/>
            <a:ext cx="9334800" cy="75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263852" y="6039290"/>
            <a:ext cx="560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900" b="0" i="1" dirty="0">
                <a:solidFill>
                  <a:schemeClr val="tx1"/>
                </a:solidFill>
              </a:rPr>
              <a:t>©2018, Brain and Capital Solutions, Inc. All rights reserved. CONFIDENTIAL AND PROPRIETARY</a:t>
            </a:r>
            <a:r>
              <a:rPr lang="ja-JP" altLang="en-US" sz="900" b="0" i="1" dirty="0">
                <a:solidFill>
                  <a:schemeClr val="tx1"/>
                </a:solidFill>
              </a:rPr>
              <a:t>　</a:t>
            </a:r>
          </a:p>
          <a:p>
            <a:pPr algn="l"/>
            <a:r>
              <a:rPr lang="en-US" altLang="ja-JP" sz="900" b="0" i="1" dirty="0">
                <a:solidFill>
                  <a:schemeClr val="tx1"/>
                </a:solidFill>
              </a:rPr>
              <a:t>Any use of this material without specific permission of Brain and Capital Solutions, Inc. is strictly prohibited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73000" y="2205000"/>
            <a:ext cx="9360000" cy="4318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183600" indent="0">
              <a:buNone/>
              <a:defRPr sz="2000"/>
            </a:lvl2pPr>
            <a:lvl3pPr marL="357188" indent="0">
              <a:buNone/>
              <a:defRPr sz="2000"/>
            </a:lvl3pPr>
            <a:lvl4pPr marL="538163" indent="0">
              <a:buNone/>
              <a:defRPr sz="2000"/>
            </a:lvl4pPr>
            <a:lvl5pPr marL="720000" indent="0">
              <a:buNone/>
              <a:defRPr sz="2000"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19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1282013" y="5157000"/>
            <a:ext cx="7223333" cy="431800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183600" indent="0">
              <a:buNone/>
              <a:defRPr sz="2000"/>
            </a:lvl2pPr>
            <a:lvl3pPr marL="357188" indent="0">
              <a:buNone/>
              <a:defRPr sz="2000"/>
            </a:lvl3pPr>
            <a:lvl4pPr marL="538163" indent="0">
              <a:buNone/>
              <a:defRPr sz="2000"/>
            </a:lvl4pPr>
            <a:lvl5pPr marL="720000" indent="0">
              <a:buNone/>
              <a:defRPr sz="2000"/>
            </a:lvl5pPr>
          </a:lstStyle>
          <a:p>
            <a:pPr lvl="0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8001" y="1139442"/>
            <a:ext cx="4149400" cy="7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37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65C54E-8D0A-4921-AEB6-961A65197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0ED869-DB9B-4DCB-BC43-626964A12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AB3A9E-23E2-4EFA-9914-A8F33147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0DC4C5BB-A5D4-40AC-9BD7-735E6633A6AA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056FC0-C19C-4367-868B-49C41E83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9158E-64F7-49B6-9965-621E8814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3430" y="6447875"/>
            <a:ext cx="2228850" cy="365125"/>
          </a:xfrm>
          <a:prstGeom prst="rect">
            <a:avLst/>
          </a:prstGeom>
        </p:spPr>
        <p:txBody>
          <a:bodyPr/>
          <a:lstStyle/>
          <a:p>
            <a:fld id="{7EFD108B-DD1B-4CBC-9BB3-3E321042C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97226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7201" y="2132856"/>
            <a:ext cx="9334800" cy="716400"/>
          </a:xfrm>
        </p:spPr>
        <p:txBody>
          <a:bodyPr anchor="ctr"/>
          <a:lstStyle>
            <a:lvl1pPr algn="ctr">
              <a:defRPr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268138" y="404373"/>
            <a:ext cx="2364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b="1" i="1" dirty="0">
                <a:solidFill>
                  <a:srgbClr val="C00000"/>
                </a:solidFill>
              </a:rPr>
              <a:t>Strictly Confidential</a:t>
            </a:r>
            <a:br>
              <a:rPr lang="en-US" altLang="ja-JP" b="1" i="1" dirty="0">
                <a:solidFill>
                  <a:srgbClr val="C00000"/>
                </a:solidFill>
              </a:rPr>
            </a:br>
            <a:endParaRPr lang="en-US" altLang="ja-JP" b="1" i="1" dirty="0">
              <a:solidFill>
                <a:srgbClr val="C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277201" y="3699030"/>
            <a:ext cx="9334800" cy="160217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2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明朝" pitchFamily="18" charset="-128"/>
              <a:cs typeface="+mj-cs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284050" y="3284984"/>
            <a:ext cx="7224346" cy="549061"/>
          </a:xfrm>
        </p:spPr>
        <p:txBody>
          <a:bodyPr>
            <a:norm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22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14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1772816"/>
            <a:ext cx="9331325" cy="74612"/>
          </a:xfrm>
          <a:prstGeom prst="rect">
            <a:avLst/>
          </a:prstGeom>
          <a:solidFill>
            <a:srgbClr val="B7282E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88001" y="6465600"/>
            <a:ext cx="9334800" cy="75600"/>
          </a:xfrm>
          <a:prstGeom prst="rect">
            <a:avLst/>
          </a:prstGeom>
          <a:solidFill>
            <a:srgbClr val="B728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DA8894-4ABE-4133-9D4C-6F6FFC6264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1" y="1338077"/>
            <a:ext cx="3368999" cy="4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8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E8BDD-39A6-4D7B-8D56-E488D254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00" y="255874"/>
            <a:ext cx="8543925" cy="365126"/>
          </a:xfrm>
        </p:spPr>
        <p:txBody>
          <a:bodyPr>
            <a:no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02BE64-4A57-4100-A9CD-2CA590CFF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00" y="909001"/>
            <a:ext cx="9360000" cy="1008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179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7162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863715"/>
            <a:ext cx="9324002" cy="46116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50" charset="-128"/>
              </a:defRPr>
            </a:lvl1pPr>
            <a:lvl2pPr marL="183600" indent="0">
              <a:lnSpc>
                <a:spcPct val="120000"/>
              </a:lnSpc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50" charset="-128"/>
              </a:defRPr>
            </a:lvl2pPr>
            <a:lvl3pPr marL="357188" indent="0">
              <a:lnSpc>
                <a:spcPct val="120000"/>
              </a:lnSpc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50" charset="-128"/>
              </a:defRPr>
            </a:lvl3pPr>
            <a:lvl4pPr marL="538163" indent="0">
              <a:lnSpc>
                <a:spcPct val="120000"/>
              </a:lnSpc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50" charset="-128"/>
              </a:defRPr>
            </a:lvl4pPr>
            <a:lvl5pPr marL="720000" indent="0">
              <a:lnSpc>
                <a:spcPct val="120000"/>
              </a:lnSpc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8" y="1569599"/>
            <a:ext cx="4503600" cy="46116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90" y="1569599"/>
            <a:ext cx="4503600" cy="46116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1" y="2224800"/>
            <a:ext cx="3959999" cy="3607200"/>
          </a:xfrm>
        </p:spPr>
        <p:txBody>
          <a:bodyPr anchor="t" anchorCtr="0"/>
          <a:lstStyle>
            <a:lvl1pPr>
              <a:lnSpc>
                <a:spcPct val="140000"/>
              </a:lnSpc>
              <a:defRPr sz="2200" b="0">
                <a:latin typeface="+mn-lt"/>
                <a:ea typeface="ＭＳ Ｐゴシック"/>
                <a:cs typeface="ＭＳ Ｐゴシック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59999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n-lt"/>
                <a:ea typeface="ＭＳ Ｐゴシック"/>
                <a:cs typeface="ＭＳ Ｐゴシック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3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1" y="6399330"/>
            <a:ext cx="9334800" cy="75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 descr="C:\Users\ito\Downloads\BRAIN and CAPITALロゴ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984" y="1625600"/>
            <a:ext cx="3649543" cy="363240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 userDrawn="1"/>
        </p:nvSpPr>
        <p:spPr>
          <a:xfrm>
            <a:off x="7213598" y="0"/>
            <a:ext cx="2419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b="1" i="1" dirty="0">
                <a:solidFill>
                  <a:srgbClr val="C00000"/>
                </a:solidFill>
              </a:rPr>
              <a:t>Strictly Confidential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272480" y="6480048"/>
            <a:ext cx="560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900" b="0" i="1" dirty="0">
                <a:solidFill>
                  <a:schemeClr val="tx1"/>
                </a:solidFill>
              </a:rPr>
              <a:t>©2018, Brain and Capital Solutions, Inc. All rights reserved. CONFIDENTIAL AND PROPRIETARY</a:t>
            </a:r>
            <a:r>
              <a:rPr lang="ja-JP" altLang="en-US" sz="900" b="0" i="1" dirty="0">
                <a:solidFill>
                  <a:schemeClr val="tx1"/>
                </a:solidFill>
              </a:rPr>
              <a:t>　</a:t>
            </a:r>
          </a:p>
          <a:p>
            <a:pPr algn="l"/>
            <a:r>
              <a:rPr lang="en-US" altLang="ja-JP" sz="900" b="0" i="1" dirty="0">
                <a:solidFill>
                  <a:schemeClr val="tx1"/>
                </a:solidFill>
              </a:rPr>
              <a:t>Any use of this material without specific permission of Brain and Capital Solutions, Inc.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3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1" y="6465600"/>
            <a:ext cx="9334800" cy="75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 descr="C:\Users\ito\Downloads\BRAIN and CAPITALロゴ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725" y="2544984"/>
            <a:ext cx="4812315" cy="478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13" name="Content Placeholder 2"/>
          <p:cNvSpPr txBox="1">
            <a:spLocks/>
          </p:cNvSpPr>
          <p:nvPr userDrawn="1"/>
        </p:nvSpPr>
        <p:spPr>
          <a:xfrm>
            <a:off x="4817985" y="4014065"/>
            <a:ext cx="4815538" cy="1741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mpd="dbl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None/>
              <a:defRPr b="1" baseline="0">
                <a:latin typeface="+mn-lt"/>
                <a:ea typeface="ＭＳ Ｐゴシック" pitchFamily="50" charset="-128"/>
              </a:defRPr>
            </a:lvl1pPr>
            <a:lvl2pPr>
              <a:lnSpc>
                <a:spcPct val="120000"/>
              </a:lnSpc>
              <a:defRPr>
                <a:latin typeface="+mn-lt"/>
                <a:ea typeface="ＭＳ Ｐゴシック" pitchFamily="50" charset="-128"/>
              </a:defRPr>
            </a:lvl2pPr>
            <a:lvl3pPr>
              <a:lnSpc>
                <a:spcPct val="120000"/>
              </a:lnSpc>
              <a:defRPr>
                <a:latin typeface="+mn-lt"/>
                <a:ea typeface="ＭＳ Ｐゴシック" pitchFamily="50" charset="-128"/>
              </a:defRPr>
            </a:lvl3pPr>
            <a:lvl4pPr>
              <a:lnSpc>
                <a:spcPct val="120000"/>
              </a:lnSpc>
              <a:defRPr>
                <a:latin typeface="+mn-lt"/>
                <a:ea typeface="ＭＳ Ｐゴシック" pitchFamily="50" charset="-128"/>
              </a:defRPr>
            </a:lvl4pPr>
            <a:lvl5pPr>
              <a:lnSpc>
                <a:spcPct val="120000"/>
              </a:lnSpc>
              <a:defRPr>
                <a:latin typeface="+mn-lt"/>
                <a:ea typeface="ＭＳ Ｐゴシック" pitchFamily="50" charset="-128"/>
              </a:defRPr>
            </a:lvl5pPr>
          </a:lstStyle>
          <a:p>
            <a:pPr marL="183600" marR="0" lvl="0" indent="-183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	</a:t>
            </a:r>
            <a:r>
              <a:rPr lang="en-US" altLang="ja-JP" sz="1600" b="1" i="0" dirty="0">
                <a:solidFill>
                  <a:schemeClr val="tx1"/>
                </a:solidFill>
              </a:rPr>
              <a:t>Brain and Capital Solutions, Inc.</a:t>
            </a:r>
            <a:endParaRPr kumimoji="0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ＭＳ Ｐゴシック" pitchFamily="50" charset="-128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	</a:t>
            </a:r>
            <a:r>
              <a:rPr kumimoji="0" lang="ja-JP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ブレイン・アンド・キャピタル・ソリューションズ株式会社</a:t>
            </a:r>
            <a:endParaRPr kumimoji="0" lang="en-US" altLang="ja-JP" sz="1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ＭＳ Ｐゴシック" pitchFamily="50" charset="-128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	</a:t>
            </a:r>
            <a:r>
              <a:rPr kumimoji="0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〒</a:t>
            </a: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107-6013</a:t>
            </a:r>
          </a:p>
          <a:p>
            <a:pPr marL="183600" marR="0" lvl="0" indent="-183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	</a:t>
            </a:r>
            <a:r>
              <a:rPr kumimoji="0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東京都港区赤坂</a:t>
            </a: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1-12-32 </a:t>
            </a:r>
            <a:r>
              <a:rPr kumimoji="0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アーク森ビル</a:t>
            </a: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13</a:t>
            </a:r>
            <a:r>
              <a:rPr kumimoji="0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階</a:t>
            </a:r>
            <a:endParaRPr kumimoji="0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ＭＳ Ｐゴシック" pitchFamily="50" charset="-128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	TEL</a:t>
            </a:r>
            <a:r>
              <a:rPr kumimoji="0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　</a:t>
            </a: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pitchFamily="50" charset="-128"/>
                <a:cs typeface="Arial" pitchFamily="34" charset="0"/>
              </a:rPr>
              <a:t>03-5561-5210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288001" y="295200"/>
            <a:ext cx="9334800" cy="75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72480" y="5994287"/>
            <a:ext cx="7394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1200" b="0" i="1" dirty="0">
                <a:solidFill>
                  <a:schemeClr val="tx1"/>
                </a:solidFill>
              </a:rPr>
              <a:t>©2018, Brain and Capital Solutions, Inc. All rights reserved. CONFIDENTIAL AND PROPRIETARY</a:t>
            </a:r>
            <a:r>
              <a:rPr lang="ja-JP" altLang="en-US" sz="1200" b="0" i="1" dirty="0">
                <a:solidFill>
                  <a:schemeClr val="tx1"/>
                </a:solidFill>
              </a:rPr>
              <a:t>　</a:t>
            </a:r>
          </a:p>
          <a:p>
            <a:pPr algn="l"/>
            <a:r>
              <a:rPr lang="en-US" altLang="ja-JP" sz="1200" b="0" i="1" dirty="0">
                <a:solidFill>
                  <a:schemeClr val="tx1"/>
                </a:solidFill>
              </a:rPr>
              <a:t>Any use of this material without specific permission of Brain and Capital Solutions, Inc.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2000" anchor="b" anchorCtr="0"/>
          <a:lstStyle>
            <a:lvl1pPr>
              <a:defRPr sz="2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3542" y="6530765"/>
            <a:ext cx="540001" cy="183600"/>
          </a:xfrm>
          <a:prstGeom prst="rect">
            <a:avLst/>
          </a:prstGeom>
        </p:spPr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7201" y="2132856"/>
            <a:ext cx="9334800" cy="716400"/>
          </a:xfrm>
        </p:spPr>
        <p:txBody>
          <a:bodyPr anchor="ctr"/>
          <a:lstStyle>
            <a:lvl1pPr algn="ctr">
              <a:defRPr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268138" y="404373"/>
            <a:ext cx="2364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b="1" i="1" dirty="0">
                <a:solidFill>
                  <a:srgbClr val="C00000"/>
                </a:solidFill>
              </a:rPr>
              <a:t>Strictly Confidential</a:t>
            </a:r>
            <a:br>
              <a:rPr lang="en-US" altLang="ja-JP" b="1" i="1" dirty="0">
                <a:solidFill>
                  <a:srgbClr val="C00000"/>
                </a:solidFill>
              </a:rPr>
            </a:br>
            <a:endParaRPr lang="en-US" altLang="ja-JP" b="1" i="1" dirty="0">
              <a:solidFill>
                <a:srgbClr val="C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277201" y="3699030"/>
            <a:ext cx="9334800" cy="160217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2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明朝" pitchFamily="18" charset="-128"/>
              <a:cs typeface="+mj-cs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284050" y="3284984"/>
            <a:ext cx="7224346" cy="549061"/>
          </a:xfrm>
        </p:spPr>
        <p:txBody>
          <a:bodyPr>
            <a:norm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22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0" name="Picture 3" descr="C:\Users\ito\Downloads\BRAIN and CAPITALロゴ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2" y="1254911"/>
            <a:ext cx="4660900" cy="463901"/>
          </a:xfrm>
          <a:prstGeom prst="rect">
            <a:avLst/>
          </a:prstGeom>
          <a:noFill/>
        </p:spPr>
      </p:pic>
      <p:sp>
        <p:nvSpPr>
          <p:cNvPr id="14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1772816"/>
            <a:ext cx="9331325" cy="7461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88001" y="6465600"/>
            <a:ext cx="9334800" cy="75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263852" y="6129300"/>
            <a:ext cx="5160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800" b="0" i="1" dirty="0">
                <a:solidFill>
                  <a:schemeClr val="tx1"/>
                </a:solidFill>
              </a:rPr>
              <a:t>©2018, Brain and Capital Investments, Inc. All rights reserved. CONFIDENTIAL AND PROPRIETARY</a:t>
            </a:r>
            <a:r>
              <a:rPr lang="ja-JP" altLang="en-US" sz="800" b="0" i="1" dirty="0">
                <a:solidFill>
                  <a:schemeClr val="tx1"/>
                </a:solidFill>
              </a:rPr>
              <a:t>　</a:t>
            </a:r>
          </a:p>
          <a:p>
            <a:pPr algn="l"/>
            <a:r>
              <a:rPr lang="en-US" altLang="ja-JP" sz="800" b="0" i="1" dirty="0">
                <a:solidFill>
                  <a:schemeClr val="tx1"/>
                </a:solidFill>
              </a:rPr>
              <a:t>Any use of this material without specific permission of Brain and Capital Investments, Inc.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80316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ags" Target="../tags/tag18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ags" Target="../tags/tag17.xml"/><Relationship Id="rId2" Type="http://schemas.openxmlformats.org/officeDocument/2006/relationships/slideLayout" Target="../slideLayouts/slideLayout11.xml"/><Relationship Id="rId16" Type="http://schemas.openxmlformats.org/officeDocument/2006/relationships/tags" Target="../tags/tag16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ags" Target="../tags/tag15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オブジェクト 1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179967546"/>
              </p:ext>
            </p:extLst>
          </p:nvPr>
        </p:nvGraphicFramePr>
        <p:xfrm>
          <a:off x="1591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" name="think-cell Slide" r:id="rId20" imgW="407" imgH="409" progId="TCLayout.ActiveDocument.1">
                  <p:embed/>
                </p:oleObj>
              </mc:Choice>
              <mc:Fallback>
                <p:oleObj name="think-cell Slide" r:id="rId20" imgW="407" imgH="409" progId="TCLayout.ActiveDocument.1">
                  <p:embed/>
                  <p:pic>
                    <p:nvPicPr>
                      <p:cNvPr id="12" name="オブジェクト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288001" y="53625"/>
            <a:ext cx="9324000" cy="716400"/>
          </a:xfrm>
          <a:prstGeom prst="rect">
            <a:avLst/>
          </a:prstGeom>
        </p:spPr>
        <p:txBody>
          <a:bodyPr vert="horz" lIns="0" tIns="0" rIns="0" bIns="36000" rtlCol="0" anchor="b" anchorCtr="0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288001" y="897834"/>
            <a:ext cx="9324000" cy="1811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11" name="正方形/長方形 10"/>
          <p:cNvSpPr/>
          <p:nvPr userDrawn="1">
            <p:custDataLst>
              <p:tags r:id="rId15"/>
            </p:custDataLst>
          </p:nvPr>
        </p:nvSpPr>
        <p:spPr>
          <a:xfrm>
            <a:off x="8544512" y="14779"/>
            <a:ext cx="1090042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900" b="1" i="1" dirty="0">
                <a:solidFill>
                  <a:srgbClr val="C00000"/>
                </a:solidFill>
              </a:rPr>
              <a:t>Strictly Confidential</a:t>
            </a:r>
          </a:p>
        </p:txBody>
      </p:sp>
      <p:sp>
        <p:nvSpPr>
          <p:cNvPr id="13" name="Rectangle 9"/>
          <p:cNvSpPr/>
          <p:nvPr userDrawn="1">
            <p:custDataLst>
              <p:tags r:id="rId16"/>
            </p:custDataLst>
          </p:nvPr>
        </p:nvSpPr>
        <p:spPr>
          <a:xfrm>
            <a:off x="288001" y="765000"/>
            <a:ext cx="9360000" cy="36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6"/>
          <p:cNvSpPr/>
          <p:nvPr userDrawn="1">
            <p:custDataLst>
              <p:tags r:id="rId17"/>
            </p:custDataLst>
          </p:nvPr>
        </p:nvSpPr>
        <p:spPr>
          <a:xfrm>
            <a:off x="288001" y="6489000"/>
            <a:ext cx="9360000" cy="36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正方形/長方形 15"/>
          <p:cNvSpPr/>
          <p:nvPr userDrawn="1">
            <p:custDataLst>
              <p:tags r:id="rId18"/>
            </p:custDataLst>
          </p:nvPr>
        </p:nvSpPr>
        <p:spPr>
          <a:xfrm>
            <a:off x="273000" y="6566779"/>
            <a:ext cx="4504438" cy="24622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ja-JP" sz="800" b="0" i="1" dirty="0">
                <a:solidFill>
                  <a:schemeClr val="tx1"/>
                </a:solidFill>
                <a:latin typeface="+mj-lt"/>
              </a:rPr>
              <a:t>©2018, Brain and Capital</a:t>
            </a:r>
            <a:r>
              <a:rPr lang="en-US" altLang="ja-JP" sz="800" b="0" i="1" baseline="0" dirty="0">
                <a:solidFill>
                  <a:schemeClr val="tx1"/>
                </a:solidFill>
                <a:latin typeface="+mj-lt"/>
              </a:rPr>
              <a:t> Solutions</a:t>
            </a:r>
            <a:r>
              <a:rPr lang="en-US" altLang="ja-JP" sz="800" b="0" i="1" dirty="0">
                <a:solidFill>
                  <a:schemeClr val="tx1"/>
                </a:solidFill>
                <a:latin typeface="+mj-lt"/>
              </a:rPr>
              <a:t>, Inc. All rights reserved. CONFIDENTIAL AND PROPRIETARY</a:t>
            </a:r>
            <a:r>
              <a:rPr lang="ja-JP" altLang="en-US" sz="800" b="0" i="1" dirty="0">
                <a:solidFill>
                  <a:schemeClr val="tx1"/>
                </a:solidFill>
                <a:latin typeface="+mj-lt"/>
              </a:rPr>
              <a:t>　</a:t>
            </a:r>
          </a:p>
          <a:p>
            <a:pPr algn="l"/>
            <a:r>
              <a:rPr lang="en-US" altLang="ja-JP" sz="800" b="0" i="1" dirty="0">
                <a:solidFill>
                  <a:schemeClr val="tx1"/>
                </a:solidFill>
                <a:latin typeface="+mj-lt"/>
              </a:rPr>
              <a:t>Any use of this material without specific permission of Brain and Capital Solutions, Inc. is strictly prohibited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9273480" y="6597000"/>
            <a:ext cx="540001" cy="21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000000"/>
                </a:solidFill>
                <a:latin typeface="+mn-lt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998C7-1095-4F79-96A7-1CADFC383356}" type="slidenum">
              <a:rPr lang="en-US" smtClean="0">
                <a:solidFill>
                  <a:schemeClr val="accent4">
                    <a:lumMod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329000" y="6517255"/>
            <a:ext cx="2088000" cy="3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4" r:id="rId2"/>
    <p:sldLayoutId id="2147483743" r:id="rId3"/>
    <p:sldLayoutId id="2147483729" r:id="rId4"/>
    <p:sldLayoutId id="2147483730" r:id="rId5"/>
    <p:sldLayoutId id="2147483732" r:id="rId6"/>
    <p:sldLayoutId id="2147483742" r:id="rId7"/>
    <p:sldLayoutId id="2147483746" r:id="rId8"/>
    <p:sldLayoutId id="2147483747" r:id="rId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ＭＳ Ｐゴシック" pitchFamily="50" charset="-128"/>
          <a:cs typeface="+mj-cs"/>
        </a:defRPr>
      </a:lvl1pPr>
    </p:titleStyle>
    <p:bodyStyle>
      <a:lvl1pPr marL="183600" indent="-183600" algn="l" defTabSz="914400" rtl="0" eaLnBrk="1" latinLnBrk="0" hangingPunct="1">
        <a:lnSpc>
          <a:spcPct val="120000"/>
        </a:lnSpc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ＭＳ Ｐゴシック" pitchFamily="50" charset="-128"/>
          <a:cs typeface="Arial" pitchFamily="34" charset="0"/>
        </a:defRPr>
      </a:lvl1pPr>
      <a:lvl2pPr marL="356400" indent="-172800" algn="l" defTabSz="914400" rtl="0" eaLnBrk="1" latinLnBrk="0" hangingPunct="1">
        <a:lnSpc>
          <a:spcPct val="120000"/>
        </a:lnSpc>
        <a:spcBef>
          <a:spcPts val="768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pitchFamily="50" charset="-128"/>
          <a:cs typeface="Arial" pitchFamily="34" charset="0"/>
        </a:defRPr>
      </a:lvl2pPr>
      <a:lvl3pPr marL="538163" indent="-180975" algn="l" defTabSz="914400" rtl="0" eaLnBrk="1" latinLnBrk="0" hangingPunct="1">
        <a:lnSpc>
          <a:spcPct val="120000"/>
        </a:lnSpc>
        <a:spcBef>
          <a:spcPts val="768"/>
        </a:spcBef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ＭＳ Ｐゴシック" pitchFamily="50" charset="-128"/>
          <a:cs typeface="Arial" pitchFamily="34" charset="0"/>
        </a:defRPr>
      </a:lvl3pPr>
      <a:lvl4pPr marL="719138" indent="-180975" algn="l" defTabSz="914400" rtl="0" eaLnBrk="1" latinLnBrk="0" hangingPunct="1">
        <a:lnSpc>
          <a:spcPct val="120000"/>
        </a:lnSpc>
        <a:spcBef>
          <a:spcPts val="768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pitchFamily="50" charset="-128"/>
          <a:cs typeface="Arial" pitchFamily="34" charset="0"/>
        </a:defRPr>
      </a:lvl4pPr>
      <a:lvl5pPr marL="900000" indent="-180000" algn="l" defTabSz="914400" rtl="0" eaLnBrk="1" latinLnBrk="0" hangingPunct="1">
        <a:lnSpc>
          <a:spcPct val="120000"/>
        </a:lnSpc>
        <a:spcBef>
          <a:spcPts val="768"/>
        </a:spcBef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ＭＳ Ｐゴシック" pitchFamily="50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443DD9-4501-4A6A-9B2D-4363E89F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403314-CEA8-46F2-89EE-562AF117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07DE48-CB67-4DC7-A84B-C0533B55612E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8544512" y="14779"/>
            <a:ext cx="1090042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900" b="1" i="1" dirty="0">
                <a:solidFill>
                  <a:srgbClr val="C00000"/>
                </a:solidFill>
              </a:rPr>
              <a:t>Strictly Confidential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4AF86FF-8326-4FB3-8BA6-707D7DCAF896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288001" y="765000"/>
            <a:ext cx="9360000" cy="36000"/>
          </a:xfrm>
          <a:prstGeom prst="rect">
            <a:avLst/>
          </a:prstGeom>
          <a:solidFill>
            <a:srgbClr val="B72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93DF78-61D4-4890-B799-A01A4A5316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288001" y="6489000"/>
            <a:ext cx="9360000" cy="36000"/>
          </a:xfrm>
          <a:prstGeom prst="rect">
            <a:avLst/>
          </a:prstGeom>
          <a:solidFill>
            <a:srgbClr val="B72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36EF543-74F8-4B51-923F-CF293E37FBCD}"/>
              </a:ext>
            </a:extLst>
          </p:cNvPr>
          <p:cNvSpPr txBox="1">
            <a:spLocks/>
          </p:cNvSpPr>
          <p:nvPr userDrawn="1">
            <p:custDataLst>
              <p:tags r:id="rId18"/>
            </p:custDataLst>
          </p:nvPr>
        </p:nvSpPr>
        <p:spPr>
          <a:xfrm>
            <a:off x="9273480" y="6597000"/>
            <a:ext cx="540001" cy="21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000000"/>
                </a:solidFill>
                <a:latin typeface="+mn-lt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998C7-1095-4F79-96A7-1CADFC383356}" type="slidenum">
              <a:rPr lang="en-US" smtClean="0">
                <a:solidFill>
                  <a:schemeClr val="accent4">
                    <a:lumMod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5122239-47D5-4635-B6DE-359BE8F130F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80" y="6507000"/>
            <a:ext cx="1800000" cy="2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6" r:id="rId13"/>
  </p:sldLayoutIdLst>
  <p:hf sldNum="0"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7201" y="2528900"/>
            <a:ext cx="9334800" cy="1391475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Ph2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導入方針：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SalesReport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2428" y="4374105"/>
            <a:ext cx="7224346" cy="549061"/>
          </a:xfrm>
        </p:spPr>
        <p:txBody>
          <a:bodyPr>
            <a:normAutofit/>
          </a:bodyPr>
          <a:lstStyle/>
          <a:p>
            <a:r>
              <a:rPr kumimoji="1"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kumimoji="1"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kumimoji="1" lang="ja-JP" altLang="en-US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332428" y="5319210"/>
            <a:ext cx="7224346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defRPr sz="2200" b="1" kern="1200">
                <a:solidFill>
                  <a:srgbClr val="000000"/>
                </a:solidFill>
                <a:latin typeface="+mn-lt"/>
                <a:ea typeface="ＭＳ Ｐゴシック" pitchFamily="50" charset="-128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768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0" charset="-128"/>
                <a:cs typeface="Arial" pitchFamily="34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768"/>
              </a:spcBef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0" charset="-128"/>
                <a:cs typeface="Arial" pitchFamily="34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768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0" charset="-128"/>
                <a:cs typeface="Arial" pitchFamily="34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768"/>
              </a:spcBef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0" charset="-128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 sz="1800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98720" y="1812500"/>
            <a:ext cx="9334800" cy="716400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l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zh-TW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78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63E01-3274-4DB7-B83B-982E8CF1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二次：</a:t>
            </a:r>
            <a:r>
              <a:rPr lang="en-US" altLang="ja-JP" dirty="0" err="1"/>
              <a:t>SalesRep</a:t>
            </a:r>
            <a:r>
              <a:rPr lang="ja-JP" altLang="en-US" dirty="0"/>
              <a:t>連携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D07A1-0A20-4405-BA4C-A8E7E330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56A1205-21B3-4FD7-90F3-3021CD94E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164927"/>
              </p:ext>
            </p:extLst>
          </p:nvPr>
        </p:nvGraphicFramePr>
        <p:xfrm>
          <a:off x="273000" y="837000"/>
          <a:ext cx="9360000" cy="5505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4972">
                  <a:extLst>
                    <a:ext uri="{9D8B030D-6E8A-4147-A177-3AD203B41FA5}">
                      <a16:colId xmlns:a16="http://schemas.microsoft.com/office/drawing/2014/main" val="2372993267"/>
                    </a:ext>
                  </a:extLst>
                </a:gridCol>
                <a:gridCol w="1268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521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検討ポイント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対応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26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連携テスト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対象者・実施場所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各自リモートでテストを実施する。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テスト後に課題のすり合わせを行う場を設定する。要日程調整。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T="54000" marB="90000"/>
                </a:tc>
                <a:extLst>
                  <a:ext uri="{0D108BD9-81ED-4DB2-BD59-A6C34878D82A}">
                    <a16:rowId xmlns:a16="http://schemas.microsoft.com/office/drawing/2014/main" val="2616020198"/>
                  </a:ext>
                </a:extLst>
              </a:tr>
              <a:tr h="476826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連携テスト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実施期間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9/17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～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27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にて実施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9/17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週に初回テストを行い、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PG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修正後を行った上で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9/24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週に再テストを行う。</a:t>
                      </a:r>
                      <a:b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※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下記全データ検証をいつ行うか要確定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T="54000" marB="90000"/>
                </a:tc>
                <a:extLst>
                  <a:ext uri="{0D108BD9-81ED-4DB2-BD59-A6C34878D82A}">
                    <a16:rowId xmlns:a16="http://schemas.microsoft.com/office/drawing/2014/main" val="4146838292"/>
                  </a:ext>
                </a:extLst>
              </a:tr>
              <a:tr h="476826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連携テスト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テストステップ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1.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テストデータでの検証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(2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回目の送信時は更新が発生するようデータを作成する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)</a:t>
                      </a:r>
                      <a:b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①予算連携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日目</a:t>
                      </a:r>
                      <a:b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②実績連携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日目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-1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回目</a:t>
                      </a:r>
                      <a:b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③実績連携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日目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-2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回目</a:t>
                      </a:r>
                      <a:b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④予算連携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2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日目</a:t>
                      </a:r>
                      <a:b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⑤実績連携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2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日目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-1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回目</a:t>
                      </a:r>
                      <a:b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⑥実績連携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2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日目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-2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回目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2.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全データでの検証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T="54000" marB="90000"/>
                </a:tc>
                <a:extLst>
                  <a:ext uri="{0D108BD9-81ED-4DB2-BD59-A6C34878D82A}">
                    <a16:rowId xmlns:a16="http://schemas.microsoft.com/office/drawing/2014/main" val="2367206191"/>
                  </a:ext>
                </a:extLst>
              </a:tr>
              <a:tr h="476826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連携テスト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検証ポイント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CV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側は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DTP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にて素案を作成済。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SalesReport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側は関さんにて作成頂く。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(9/9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回答で打診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)</a:t>
                      </a:r>
                    </a:p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いずれも内田さんにてチェック・更新して頂く。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T="54000" marB="90000"/>
                </a:tc>
                <a:extLst>
                  <a:ext uri="{0D108BD9-81ED-4DB2-BD59-A6C34878D82A}">
                    <a16:rowId xmlns:a16="http://schemas.microsoft.com/office/drawing/2014/main" val="1889069274"/>
                  </a:ext>
                </a:extLst>
              </a:tr>
              <a:tr h="476826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連携テスト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テスト対象データ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9/5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に本番環境からテスト環境にコピーしたデータを活用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全データ検証はシステム日付を過去日に設定してデータ作成</a:t>
                      </a:r>
                      <a:b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※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システム日付はいつで実行するか？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T="54000" marB="90000"/>
                </a:tc>
                <a:extLst>
                  <a:ext uri="{0D108BD9-81ED-4DB2-BD59-A6C34878D82A}">
                    <a16:rowId xmlns:a16="http://schemas.microsoft.com/office/drawing/2014/main" val="133958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4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63E01-3274-4DB7-B83B-982E8CF1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二次：</a:t>
            </a:r>
            <a:r>
              <a:rPr lang="en-US" altLang="ja-JP" dirty="0" err="1"/>
              <a:t>SalesRep</a:t>
            </a:r>
            <a:r>
              <a:rPr lang="ja-JP" altLang="en-US" dirty="0"/>
              <a:t>連携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D07A1-0A20-4405-BA4C-A8E7E330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56A1205-21B3-4FD7-90F3-3021CD94E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119837"/>
              </p:ext>
            </p:extLst>
          </p:nvPr>
        </p:nvGraphicFramePr>
        <p:xfrm>
          <a:off x="273000" y="837000"/>
          <a:ext cx="9360000" cy="37739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4972">
                  <a:extLst>
                    <a:ext uri="{9D8B030D-6E8A-4147-A177-3AD203B41FA5}">
                      <a16:colId xmlns:a16="http://schemas.microsoft.com/office/drawing/2014/main" val="2372993267"/>
                    </a:ext>
                  </a:extLst>
                </a:gridCol>
                <a:gridCol w="1268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521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検討ポイント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対応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26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連携テスト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データ準備・環境準備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本番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DB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からテスト用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DB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へコピーする、またテスト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DB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を参照する画面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PG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を作成する。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店舗マスタの変換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CD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：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CSV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ファイルにて本番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DV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に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UL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し、本番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DB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からテスト用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DB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にデータコピする</a:t>
                      </a:r>
                      <a:b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→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CSV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ファイルは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9/10(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火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までに送付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T="54000" marB="90000"/>
                </a:tc>
                <a:extLst>
                  <a:ext uri="{0D108BD9-81ED-4DB2-BD59-A6C34878D82A}">
                    <a16:rowId xmlns:a16="http://schemas.microsoft.com/office/drawing/2014/main" val="3343631887"/>
                  </a:ext>
                </a:extLst>
              </a:tr>
              <a:tr h="476826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データ移行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取置計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取置計が計算からデータセットに変わるため、過去の取置計をデータに保持するよう移行が変更。</a:t>
                      </a:r>
                      <a:b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→対象期間を岩野さんと要確認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～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10/27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が対象、実施は～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10/31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であればいつでも可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T="54000" marB="90000"/>
                </a:tc>
                <a:extLst>
                  <a:ext uri="{0D108BD9-81ED-4DB2-BD59-A6C34878D82A}">
                    <a16:rowId xmlns:a16="http://schemas.microsoft.com/office/drawing/2014/main" val="2992542811"/>
                  </a:ext>
                </a:extLst>
              </a:tr>
              <a:tr h="476826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データ移行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店舗マスタの変換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9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月～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10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月に新店・移転があれば追加する。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T="54000" marB="90000"/>
                </a:tc>
                <a:extLst>
                  <a:ext uri="{0D108BD9-81ED-4DB2-BD59-A6C34878D82A}">
                    <a16:rowId xmlns:a16="http://schemas.microsoft.com/office/drawing/2014/main" val="2290103368"/>
                  </a:ext>
                </a:extLst>
              </a:tr>
              <a:tr h="476826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PG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移行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PG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移行</a:t>
                      </a:r>
                    </a:p>
                  </a:txBody>
                  <a:tcPr marT="54000" marB="90000"/>
                </a:tc>
                <a:tc>
                  <a:txBody>
                    <a:bodyPr/>
                    <a:lstStyle/>
                    <a:p>
                      <a:pPr marL="92075" marR="0" lvl="0" indent="-92075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PG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の書き込み先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DB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を本番に変更する</a:t>
                      </a:r>
                      <a:b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※PG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はテスト環境がある訳ではなく、本番環境に連携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PG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を追加している。店舗マスタの変換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CD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は、本番環境に設定済み。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T="54000" marB="90000"/>
                </a:tc>
                <a:extLst>
                  <a:ext uri="{0D108BD9-81ED-4DB2-BD59-A6C34878D82A}">
                    <a16:rowId xmlns:a16="http://schemas.microsoft.com/office/drawing/2014/main" val="10604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236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J_DFrsJ.06WoWT6.1sdf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LCclrZP0GXWol7woCoH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yW6G8BbLk2MLAWsV2z.G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6AQH1dGkWaUrVBDt0pX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T.KattWokuDGzWVtFelw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5n6tLlkjEey4vjqWZNq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J_DFrsJ.06WoWT6.1sd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LCclrZP0GXWol7woCo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yW6G8BbLk2MLAWsV2z.G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sF3syAH_EKwH_mq86.2Q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6AQH1dGkWaUrVBDt0pXQ"/>
</p:tagLst>
</file>

<file path=ppt/theme/theme1.xml><?xml version="1.0" encoding="utf-8"?>
<a:theme xmlns:a="http://schemas.openxmlformats.org/drawingml/2006/main" name="Blank">
  <a:themeElements>
    <a:clrScheme name="Booz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4C9BDC"/>
      </a:accent1>
      <a:accent2>
        <a:srgbClr val="76B2E4"/>
      </a:accent2>
      <a:accent3>
        <a:srgbClr val="A5CCED"/>
      </a:accent3>
      <a:accent4>
        <a:srgbClr val="066BB0"/>
      </a:accent4>
      <a:accent5>
        <a:srgbClr val="DCDCDC"/>
      </a:accent5>
      <a:accent6>
        <a:srgbClr val="BFBFBF"/>
      </a:accent6>
      <a:hlink>
        <a:srgbClr val="4C9BDC"/>
      </a:hlink>
      <a:folHlink>
        <a:srgbClr val="066BB0"/>
      </a:folHlink>
    </a:clrScheme>
    <a:fontScheme name="BoozFonts">
      <a:majorFont>
        <a:latin typeface="Book Antiqua"/>
        <a:ea typeface="ＭＳ Ｐ明朝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 w="28575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kumimoji="1" sz="1600" b="1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lIns="36000" tIns="0" rIns="36000" bIns="0"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kumimoji="1" sz="1400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F8EE991A082084196B98BB4666AA647" ma:contentTypeVersion="7" ma:contentTypeDescription="新しいドキュメントを作成します。" ma:contentTypeScope="" ma:versionID="8ab544eb38ad106fde1077d285eec1ca">
  <xsd:schema xmlns:xsd="http://www.w3.org/2001/XMLSchema" xmlns:xs="http://www.w3.org/2001/XMLSchema" xmlns:p="http://schemas.microsoft.com/office/2006/metadata/properties" xmlns:ns2="c73d839d-26be-4b1b-8f0c-9ac9a3805d81" xmlns:ns3="327ddb0c-d180-4067-84a5-7c0b7c0d8131" targetNamespace="http://schemas.microsoft.com/office/2006/metadata/properties" ma:root="true" ma:fieldsID="7dec205f70a856bc0314092ce08251fd" ns2:_="" ns3:_="">
    <xsd:import namespace="c73d839d-26be-4b1b-8f0c-9ac9a3805d81"/>
    <xsd:import namespace="327ddb0c-d180-4067-84a5-7c0b7c0d81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d839d-26be-4b1b-8f0c-9ac9a3805d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ddb0c-d180-4067-84a5-7c0b7c0d8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AB978E-F4AD-4B7C-A716-0109B90F7D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2590F2-C90C-4B4B-99BE-D354E114C23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73d839d-26be-4b1b-8f0c-9ac9a3805d81"/>
    <ds:schemaRef ds:uri="327ddb0c-d180-4067-84a5-7c0b7c0d813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B50EB5-1E59-4028-B803-506D4EAB37F4}">
  <ds:schemaRefs>
    <ds:schemaRef ds:uri="http://schemas.microsoft.com/office/infopath/2007/PartnerControls"/>
    <ds:schemaRef ds:uri="http://schemas.microsoft.com/office/2006/metadata/properties"/>
    <ds:schemaRef ds:uri="327ddb0c-d180-4067-84a5-7c0b7c0d8131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c73d839d-26be-4b1b-8f0c-9ac9a3805d8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49605</TotalTime>
  <Words>304</Words>
  <Application>Microsoft Office PowerPoint</Application>
  <PresentationFormat>A4 210 x 297 mm</PresentationFormat>
  <Paragraphs>58</Paragraphs>
  <Slides>3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5" baseType="lpstr">
      <vt:lpstr>Meiryo UI</vt:lpstr>
      <vt:lpstr>ＭＳ Ｐゴシック</vt:lpstr>
      <vt:lpstr>メイリオ</vt:lpstr>
      <vt:lpstr>游ゴシック</vt:lpstr>
      <vt:lpstr>游ゴシック Light</vt:lpstr>
      <vt:lpstr>Arial</vt:lpstr>
      <vt:lpstr>Book Antiqua</vt:lpstr>
      <vt:lpstr>Calibri</vt:lpstr>
      <vt:lpstr>Wingdings</vt:lpstr>
      <vt:lpstr>Blank</vt:lpstr>
      <vt:lpstr>Office テーマ</vt:lpstr>
      <vt:lpstr>think-cell Slide</vt:lpstr>
      <vt:lpstr>Ph2導入方針：SalesReport  </vt:lpstr>
      <vt:lpstr>二次：SalesRep連携</vt:lpstr>
      <vt:lpstr>二次：SalesRep連携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daisuke.nakai@zein.jp</dc:creator>
  <cp:lastModifiedBy>OKADA (BAC)</cp:lastModifiedBy>
  <cp:revision>1028</cp:revision>
  <cp:lastPrinted>2018-05-01T09:03:28Z</cp:lastPrinted>
  <dcterms:created xsi:type="dcterms:W3CDTF">2012-02-23T06:37:11Z</dcterms:created>
  <dcterms:modified xsi:type="dcterms:W3CDTF">2019-09-06T04:36:59Z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0x0101007F8EE991A082084196B98BB4666AA647</vt:lpwstr>
  </property>
</Properties>
</file>