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5F73-4342-471F-9AF6-67779F5EDCF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4CA0-A2CF-4D49-81B7-B9029716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1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TSETE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TSETE</dc:title>
  <dc:creator>AL, SP700-03-T2008A</dc:creator>
  <cp:lastModifiedBy>AL, SP700-03-T2008A</cp:lastModifiedBy>
  <cp:revision>1</cp:revision>
  <dcterms:created xsi:type="dcterms:W3CDTF">2023-06-01T17:02:48Z</dcterms:created>
  <dcterms:modified xsi:type="dcterms:W3CDTF">2023-06-01T17:02:56Z</dcterms:modified>
</cp:coreProperties>
</file>