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0" r:id="rId4"/>
    <p:sldId id="259" r:id="rId5"/>
  </p:sldIdLst>
  <p:sldSz cx="12192000" cy="6858000"/>
  <p:notesSz cx="6797675" cy="9926638"/>
  <p:custDataLst>
    <p:tags r:id="rId6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546"/>
    <a:srgbClr val="FFFFFF"/>
    <a:srgbClr val="5C5C5C"/>
    <a:srgbClr val="FAEEC3"/>
    <a:srgbClr val="F2DE8A"/>
    <a:srgbClr val="E9CD49"/>
    <a:srgbClr val="C6AA3D"/>
    <a:srgbClr val="AB8933"/>
    <a:srgbClr val="FAECDB"/>
    <a:srgbClr val="EDD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6552" autoAdjust="0"/>
  </p:normalViewPr>
  <p:slideViewPr>
    <p:cSldViewPr snapToGrid="0">
      <p:cViewPr varScale="1">
        <p:scale>
          <a:sx n="98" d="100"/>
          <a:sy n="98" d="100"/>
        </p:scale>
        <p:origin x="8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gs" Target="tags/tag1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rgbClr val="283546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F28A3E5-959E-4854-A1D8-15CDB9C1F3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75812" y="4927975"/>
            <a:ext cx="21812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eparatorLine"/>
          <p:cNvCxnSpPr>
            <a:cxnSpLocks/>
          </p:cNvCxnSpPr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rgbClr val="283546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AB70E9F-E0DA-4E5F-B3A6-C2E35C74A0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75812" y="4927975"/>
            <a:ext cx="21812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332E342220747970653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  <a:endParaRPr lang="en-US" sz="100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pt-BR" sz="600">
                <a:solidFill>
                  <a:srgbClr val="FFFFFF"/>
                </a:solidFill>
              </a:rPr>
              <a:t>230601 - Case Final OBEC ... e - v1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SAO</a:t>
            </a:r>
            <a:endParaRPr lang="en-US" sz="600" dirty="0">
              <a:solidFill>
                <a:srgbClr val="FFFFFF"/>
              </a:solidFill>
            </a:endParaRPr>
          </a:p>
        </p:txBody>
      </p:sp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rgbClr val="283546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2" pos="211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7469" userDrawn="1">
          <p15:clr>
            <a:srgbClr val="D1D1D1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 /><Relationship Id="rId2" Type="http://schemas.openxmlformats.org/officeDocument/2006/relationships/tags" Target="../tags/tag3.xml" /><Relationship Id="rId1" Type="http://schemas.openxmlformats.org/officeDocument/2006/relationships/tags" Target="../tags/tag2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6.xml" /><Relationship Id="rId4" Type="http://schemas.openxmlformats.org/officeDocument/2006/relationships/tags" Target="../tags/tag5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 /><Relationship Id="rId3" Type="http://schemas.openxmlformats.org/officeDocument/2006/relationships/tags" Target="../tags/tag9.xml" /><Relationship Id="rId7" Type="http://schemas.openxmlformats.org/officeDocument/2006/relationships/tags" Target="../tags/tag13.xml" /><Relationship Id="rId2" Type="http://schemas.openxmlformats.org/officeDocument/2006/relationships/tags" Target="../tags/tag8.xml" /><Relationship Id="rId1" Type="http://schemas.openxmlformats.org/officeDocument/2006/relationships/tags" Target="../tags/tag7.xml" /><Relationship Id="rId6" Type="http://schemas.openxmlformats.org/officeDocument/2006/relationships/tags" Target="../tags/tag12.xml" /><Relationship Id="rId5" Type="http://schemas.openxmlformats.org/officeDocument/2006/relationships/tags" Target="../tags/tag11.xml" /><Relationship Id="rId4" Type="http://schemas.openxmlformats.org/officeDocument/2006/relationships/tags" Target="../tags/tag10.xml" /><Relationship Id="rId9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 /><Relationship Id="rId2" Type="http://schemas.openxmlformats.org/officeDocument/2006/relationships/tags" Target="../tags/tag16.xml" /><Relationship Id="rId1" Type="http://schemas.openxmlformats.org/officeDocument/2006/relationships/tags" Target="../tags/tag15.xml" /><Relationship Id="rId6" Type="http://schemas.openxmlformats.org/officeDocument/2006/relationships/slideLayout" Target="../slideLayouts/slideLayout2.xml" /><Relationship Id="rId5" Type="http://schemas.openxmlformats.org/officeDocument/2006/relationships/tags" Target="../tags/tag19.xml" /><Relationship Id="rId4" Type="http://schemas.openxmlformats.org/officeDocument/2006/relationships/tags" Target="../tags/tag1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tfpColumnIndicatorGroup2">
            <a:extLst>
              <a:ext uri="{FF2B5EF4-FFF2-40B4-BE49-F238E27FC236}">
                <a16:creationId xmlns:a16="http://schemas.microsoft.com/office/drawing/2014/main" id="{B67F288F-228C-44FD-8482-4B5EFDB5BA40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0" name="btfpColumnGapBlocker958783">
              <a:extLst>
                <a:ext uri="{FF2B5EF4-FFF2-40B4-BE49-F238E27FC236}">
                  <a16:creationId xmlns:a16="http://schemas.microsoft.com/office/drawing/2014/main" id="{EC712E18-1605-4FA6-9E73-4BA305A70B3C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421047">
              <a:extLst>
                <a:ext uri="{FF2B5EF4-FFF2-40B4-BE49-F238E27FC236}">
                  <a16:creationId xmlns:a16="http://schemas.microsoft.com/office/drawing/2014/main" id="{51E64181-BD50-49E7-9E19-CD9C2B2C280F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698167">
              <a:extLst>
                <a:ext uri="{FF2B5EF4-FFF2-40B4-BE49-F238E27FC236}">
                  <a16:creationId xmlns:a16="http://schemas.microsoft.com/office/drawing/2014/main" id="{87E69BB6-C377-4AC7-B49A-065CD08AA68C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347983">
              <a:extLst>
                <a:ext uri="{FF2B5EF4-FFF2-40B4-BE49-F238E27FC236}">
                  <a16:creationId xmlns:a16="http://schemas.microsoft.com/office/drawing/2014/main" id="{0195980D-38BC-4D96-A0F6-5D2A07C75A1C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btfpColumnIndicatorGroup1">
            <a:extLst>
              <a:ext uri="{FF2B5EF4-FFF2-40B4-BE49-F238E27FC236}">
                <a16:creationId xmlns:a16="http://schemas.microsoft.com/office/drawing/2014/main" id="{C916EB4F-CF2D-4779-90CC-879684146A9E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" name="btfpColumnGapBlocker243059">
              <a:extLst>
                <a:ext uri="{FF2B5EF4-FFF2-40B4-BE49-F238E27FC236}">
                  <a16:creationId xmlns:a16="http://schemas.microsoft.com/office/drawing/2014/main" id="{EB64274E-6E73-4FD2-A3F0-4B10CCF6B43C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514363">
              <a:extLst>
                <a:ext uri="{FF2B5EF4-FFF2-40B4-BE49-F238E27FC236}">
                  <a16:creationId xmlns:a16="http://schemas.microsoft.com/office/drawing/2014/main" id="{338ACD46-5C35-479B-B98A-CBC8F91D78C9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439188">
              <a:extLst>
                <a:ext uri="{FF2B5EF4-FFF2-40B4-BE49-F238E27FC236}">
                  <a16:creationId xmlns:a16="http://schemas.microsoft.com/office/drawing/2014/main" id="{A272539F-D837-4C4C-94B7-34175B617799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389809">
              <a:extLst>
                <a:ext uri="{FF2B5EF4-FFF2-40B4-BE49-F238E27FC236}">
                  <a16:creationId xmlns:a16="http://schemas.microsoft.com/office/drawing/2014/main" id="{C623B6C3-CB22-4812-B92F-7F3D18DC2C37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31FCDB-14B6-4E74-9C70-54F304DC4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[Nome da(o) </a:t>
            </a:r>
            <a:r>
              <a:rPr lang="pt-BR" dirty="0" err="1"/>
              <a:t>Candidada</a:t>
            </a:r>
            <a:r>
              <a:rPr lang="pt-BR" dirty="0"/>
              <a:t>(o)] – Case Final OBECON</a:t>
            </a:r>
          </a:p>
        </p:txBody>
      </p:sp>
    </p:spTree>
    <p:extLst>
      <p:ext uri="{BB962C8B-B14F-4D97-AF65-F5344CB8AC3E}">
        <p14:creationId xmlns:p14="http://schemas.microsoft.com/office/powerpoint/2010/main" val="401434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btfpColumnIndicatorGroup2">
            <a:extLst>
              <a:ext uri="{FF2B5EF4-FFF2-40B4-BE49-F238E27FC236}">
                <a16:creationId xmlns:a16="http://schemas.microsoft.com/office/drawing/2014/main" id="{C6BAFEEF-385E-42BD-BD2F-E61ED283CBA0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2" name="btfpColumnGapBlocker898329">
              <a:extLst>
                <a:ext uri="{FF2B5EF4-FFF2-40B4-BE49-F238E27FC236}">
                  <a16:creationId xmlns:a16="http://schemas.microsoft.com/office/drawing/2014/main" id="{A76CEA4F-1763-4703-B6FA-50040FA9D40C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btfpColumnGapBlocker221603">
              <a:extLst>
                <a:ext uri="{FF2B5EF4-FFF2-40B4-BE49-F238E27FC236}">
                  <a16:creationId xmlns:a16="http://schemas.microsoft.com/office/drawing/2014/main" id="{7DE83950-4E95-4E13-9CB2-393A5AEC0C54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8" name="btfpColumnIndicator498850">
              <a:extLst>
                <a:ext uri="{FF2B5EF4-FFF2-40B4-BE49-F238E27FC236}">
                  <a16:creationId xmlns:a16="http://schemas.microsoft.com/office/drawing/2014/main" id="{913F4860-1753-4185-8B48-9E818F87FF41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btfpColumnIndicator503417">
              <a:extLst>
                <a:ext uri="{FF2B5EF4-FFF2-40B4-BE49-F238E27FC236}">
                  <a16:creationId xmlns:a16="http://schemas.microsoft.com/office/drawing/2014/main" id="{8A972603-B805-4D4E-9F4F-9128D65DC15A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btfpColumnGapBlocker593661">
              <a:extLst>
                <a:ext uri="{FF2B5EF4-FFF2-40B4-BE49-F238E27FC236}">
                  <a16:creationId xmlns:a16="http://schemas.microsoft.com/office/drawing/2014/main" id="{F17FC608-1371-4643-8B93-7A0C09F8A76D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2" name="btfpColumnIndicator887927">
              <a:extLst>
                <a:ext uri="{FF2B5EF4-FFF2-40B4-BE49-F238E27FC236}">
                  <a16:creationId xmlns:a16="http://schemas.microsoft.com/office/drawing/2014/main" id="{94619C51-D454-4EF3-970F-94B8C8DF4304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btfpColumnIndicator413819">
              <a:extLst>
                <a:ext uri="{FF2B5EF4-FFF2-40B4-BE49-F238E27FC236}">
                  <a16:creationId xmlns:a16="http://schemas.microsoft.com/office/drawing/2014/main" id="{C8D317D2-0B64-474C-A3CA-11DF25F48FAC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btfpColumnGapBlocker523859">
              <a:extLst>
                <a:ext uri="{FF2B5EF4-FFF2-40B4-BE49-F238E27FC236}">
                  <a16:creationId xmlns:a16="http://schemas.microsoft.com/office/drawing/2014/main" id="{04B12E5A-7EDF-4C4D-9C46-1B32E711BAF2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6" name="btfpColumnIndicator723079">
              <a:extLst>
                <a:ext uri="{FF2B5EF4-FFF2-40B4-BE49-F238E27FC236}">
                  <a16:creationId xmlns:a16="http://schemas.microsoft.com/office/drawing/2014/main" id="{038B99E0-4505-4F00-8CD8-F236BC4111B1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btfpColumnIndicator944604">
              <a:extLst>
                <a:ext uri="{FF2B5EF4-FFF2-40B4-BE49-F238E27FC236}">
                  <a16:creationId xmlns:a16="http://schemas.microsoft.com/office/drawing/2014/main" id="{FFC9021C-1D1D-4EBB-AA7D-6D4AF51EF17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btfpColumnIndicatorGroup1">
            <a:extLst>
              <a:ext uri="{FF2B5EF4-FFF2-40B4-BE49-F238E27FC236}">
                <a16:creationId xmlns:a16="http://schemas.microsoft.com/office/drawing/2014/main" id="{AEB79E5E-018A-4FD2-A5E0-D7E3DD2C43FC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1" name="btfpColumnGapBlocker600783">
              <a:extLst>
                <a:ext uri="{FF2B5EF4-FFF2-40B4-BE49-F238E27FC236}">
                  <a16:creationId xmlns:a16="http://schemas.microsoft.com/office/drawing/2014/main" id="{AA493227-D62A-4F1D-980D-4963E266041B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29" name="btfpColumnGapBlocker168508">
              <a:extLst>
                <a:ext uri="{FF2B5EF4-FFF2-40B4-BE49-F238E27FC236}">
                  <a16:creationId xmlns:a16="http://schemas.microsoft.com/office/drawing/2014/main" id="{9DA4883C-6DA4-43AC-A9CD-8C282412A02F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7" name="btfpColumnIndicator705033">
              <a:extLst>
                <a:ext uri="{FF2B5EF4-FFF2-40B4-BE49-F238E27FC236}">
                  <a16:creationId xmlns:a16="http://schemas.microsoft.com/office/drawing/2014/main" id="{9A2EAAA9-EE05-441D-93B8-2E83F5B8DE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btfpColumnIndicator580923">
              <a:extLst>
                <a:ext uri="{FF2B5EF4-FFF2-40B4-BE49-F238E27FC236}">
                  <a16:creationId xmlns:a16="http://schemas.microsoft.com/office/drawing/2014/main" id="{598E0A86-C4B1-4748-8807-F4653AEE5F55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btfpColumnGapBlocker462842">
              <a:extLst>
                <a:ext uri="{FF2B5EF4-FFF2-40B4-BE49-F238E27FC236}">
                  <a16:creationId xmlns:a16="http://schemas.microsoft.com/office/drawing/2014/main" id="{45974A1D-6646-4210-8853-91D1946C29E9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1" name="btfpColumnIndicator187895">
              <a:extLst>
                <a:ext uri="{FF2B5EF4-FFF2-40B4-BE49-F238E27FC236}">
                  <a16:creationId xmlns:a16="http://schemas.microsoft.com/office/drawing/2014/main" id="{F5B036F7-645C-40CB-A50B-882ABCF28CBD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btfpColumnIndicator762331">
              <a:extLst>
                <a:ext uri="{FF2B5EF4-FFF2-40B4-BE49-F238E27FC236}">
                  <a16:creationId xmlns:a16="http://schemas.microsoft.com/office/drawing/2014/main" id="{53E5122F-5208-4252-BE1F-B984A1ADA1E8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btfpColumnGapBlocker126599">
              <a:extLst>
                <a:ext uri="{FF2B5EF4-FFF2-40B4-BE49-F238E27FC236}">
                  <a16:creationId xmlns:a16="http://schemas.microsoft.com/office/drawing/2014/main" id="{2CF7051A-4CF0-4313-ABA1-FFEC351D4D8A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5" name="btfpColumnIndicator799822">
              <a:extLst>
                <a:ext uri="{FF2B5EF4-FFF2-40B4-BE49-F238E27FC236}">
                  <a16:creationId xmlns:a16="http://schemas.microsoft.com/office/drawing/2014/main" id="{002E1225-C91F-49E1-A68C-705E597A7557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btfpColumnIndicator712919">
              <a:extLst>
                <a:ext uri="{FF2B5EF4-FFF2-40B4-BE49-F238E27FC236}">
                  <a16:creationId xmlns:a16="http://schemas.microsoft.com/office/drawing/2014/main" id="{FE728AA0-1DA6-4019-85BA-5DF3F3247BA6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89BD83-F56F-466B-B776-92BEA9F6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[Mensagem chave do slide]</a:t>
            </a:r>
          </a:p>
        </p:txBody>
      </p:sp>
      <p:grpSp>
        <p:nvGrpSpPr>
          <p:cNvPr id="37" name="btfpColumnHeaderBox323326">
            <a:extLst>
              <a:ext uri="{FF2B5EF4-FFF2-40B4-BE49-F238E27FC236}">
                <a16:creationId xmlns:a16="http://schemas.microsoft.com/office/drawing/2014/main" id="{D10C0903-FBFC-4DDB-8ED9-A95CD119F35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8378296" y="1270000"/>
            <a:ext cx="3483504" cy="318997"/>
            <a:chOff x="8378296" y="1270000"/>
            <a:chExt cx="3483504" cy="318997"/>
          </a:xfrm>
        </p:grpSpPr>
        <p:sp>
          <p:nvSpPr>
            <p:cNvPr id="35" name="btfpColumnHeaderBoxText323326">
              <a:extLst>
                <a:ext uri="{FF2B5EF4-FFF2-40B4-BE49-F238E27FC236}">
                  <a16:creationId xmlns:a16="http://schemas.microsoft.com/office/drawing/2014/main" id="{1C2B2F83-1CAC-4D74-A0FD-D70DF50607A5}"/>
                </a:ext>
              </a:extLst>
            </p:cNvPr>
            <p:cNvSpPr txBox="1"/>
            <p:nvPr/>
          </p:nvSpPr>
          <p:spPr bwMode="gray">
            <a:xfrm>
              <a:off x="8378296" y="1270000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pt-BR" b="1" dirty="0">
                  <a:solidFill>
                    <a:srgbClr val="000000"/>
                  </a:solidFill>
                </a:rPr>
                <a:t>[Imagens / Gráficos]</a:t>
              </a:r>
              <a:endParaRPr lang="pt-BR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36" name="btfpColumnHeaderBoxLine323326">
              <a:extLst>
                <a:ext uri="{FF2B5EF4-FFF2-40B4-BE49-F238E27FC236}">
                  <a16:creationId xmlns:a16="http://schemas.microsoft.com/office/drawing/2014/main" id="{D65DFB36-F176-49E3-9470-CAC87FB50DD4}"/>
                </a:ext>
              </a:extLst>
            </p:cNvPr>
            <p:cNvCxnSpPr/>
            <p:nvPr/>
          </p:nvCxnSpPr>
          <p:spPr bwMode="gray">
            <a:xfrm>
              <a:off x="8378296" y="1588997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btfpColumnHeaderBox436577">
            <a:extLst>
              <a:ext uri="{FF2B5EF4-FFF2-40B4-BE49-F238E27FC236}">
                <a16:creationId xmlns:a16="http://schemas.microsoft.com/office/drawing/2014/main" id="{EAE0F73B-4E8D-4DF0-BC8B-4CA9A67B973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0200" y="1270000"/>
            <a:ext cx="7507552" cy="318997"/>
            <a:chOff x="330200" y="1270000"/>
            <a:chExt cx="3483504" cy="318997"/>
          </a:xfrm>
        </p:grpSpPr>
        <p:sp>
          <p:nvSpPr>
            <p:cNvPr id="41" name="btfpColumnHeaderBoxText436577">
              <a:extLst>
                <a:ext uri="{FF2B5EF4-FFF2-40B4-BE49-F238E27FC236}">
                  <a16:creationId xmlns:a16="http://schemas.microsoft.com/office/drawing/2014/main" id="{5486094C-E6DC-4592-8D26-4DD1AB734535}"/>
                </a:ext>
              </a:extLst>
            </p:cNvPr>
            <p:cNvSpPr txBox="1"/>
            <p:nvPr/>
          </p:nvSpPr>
          <p:spPr bwMode="gray">
            <a:xfrm>
              <a:off x="330200" y="1270000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pt-BR" sz="1600" b="1" dirty="0">
                  <a:solidFill>
                    <a:srgbClr val="000000"/>
                  </a:solidFill>
                </a:rPr>
                <a:t>[Sumário das suas Análises]</a:t>
              </a:r>
            </a:p>
          </p:txBody>
        </p:sp>
        <p:cxnSp>
          <p:nvCxnSpPr>
            <p:cNvPr id="42" name="btfpColumnHeaderBoxLine436577">
              <a:extLst>
                <a:ext uri="{FF2B5EF4-FFF2-40B4-BE49-F238E27FC236}">
                  <a16:creationId xmlns:a16="http://schemas.microsoft.com/office/drawing/2014/main" id="{51BA8F84-032E-4B73-88A1-FFD78A026233}"/>
                </a:ext>
              </a:extLst>
            </p:cNvPr>
            <p:cNvCxnSpPr/>
            <p:nvPr/>
          </p:nvCxnSpPr>
          <p:spPr bwMode="gray">
            <a:xfrm>
              <a:off x="330200" y="1588997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btfpNotesBox594470">
            <a:extLst>
              <a:ext uri="{FF2B5EF4-FFF2-40B4-BE49-F238E27FC236}">
                <a16:creationId xmlns:a16="http://schemas.microsoft.com/office/drawing/2014/main" id="{D5857752-44D6-4272-8FBF-23041CF162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800" dirty="0">
                <a:solidFill>
                  <a:srgbClr val="000000"/>
                </a:solidFill>
              </a:rPr>
              <a:t>Referências</a:t>
            </a:r>
          </a:p>
        </p:txBody>
      </p:sp>
      <p:sp>
        <p:nvSpPr>
          <p:cNvPr id="45" name="btfpBulletedList947673">
            <a:extLst>
              <a:ext uri="{FF2B5EF4-FFF2-40B4-BE49-F238E27FC236}">
                <a16:creationId xmlns:a16="http://schemas.microsoft.com/office/drawing/2014/main" id="{B3B0ABD3-5A6A-4E78-B8F4-A4D6C3F24C88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200" y="1715997"/>
            <a:ext cx="7507552" cy="318924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r>
              <a:rPr lang="pt-BR" dirty="0"/>
              <a:t>[...]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158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btfpColumnIndicatorGroup2">
            <a:extLst>
              <a:ext uri="{FF2B5EF4-FFF2-40B4-BE49-F238E27FC236}">
                <a16:creationId xmlns:a16="http://schemas.microsoft.com/office/drawing/2014/main" id="{C99E89F1-49C3-45C3-9377-C53DC3B3861C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2" name="btfpColumnGapBlocker176925">
              <a:extLst>
                <a:ext uri="{FF2B5EF4-FFF2-40B4-BE49-F238E27FC236}">
                  <a16:creationId xmlns:a16="http://schemas.microsoft.com/office/drawing/2014/main" id="{7E905B10-F237-4721-BB6D-BEA977051696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btfpColumnGapBlocker274466">
              <a:extLst>
                <a:ext uri="{FF2B5EF4-FFF2-40B4-BE49-F238E27FC236}">
                  <a16:creationId xmlns:a16="http://schemas.microsoft.com/office/drawing/2014/main" id="{1A313F46-6263-4F2B-A9B6-2482EF28BFF0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8" name="btfpColumnIndicator582341">
              <a:extLst>
                <a:ext uri="{FF2B5EF4-FFF2-40B4-BE49-F238E27FC236}">
                  <a16:creationId xmlns:a16="http://schemas.microsoft.com/office/drawing/2014/main" id="{348490F6-0484-4F8F-810A-53FBCE9005D7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btfpColumnIndicator802831">
              <a:extLst>
                <a:ext uri="{FF2B5EF4-FFF2-40B4-BE49-F238E27FC236}">
                  <a16:creationId xmlns:a16="http://schemas.microsoft.com/office/drawing/2014/main" id="{B8656DC2-7EF8-47C6-9444-84EED7F5626A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btfpColumnGapBlocker375940">
              <a:extLst>
                <a:ext uri="{FF2B5EF4-FFF2-40B4-BE49-F238E27FC236}">
                  <a16:creationId xmlns:a16="http://schemas.microsoft.com/office/drawing/2014/main" id="{53789FB6-2728-4DF0-8266-66734553A7B4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2" name="btfpColumnIndicator821636">
              <a:extLst>
                <a:ext uri="{FF2B5EF4-FFF2-40B4-BE49-F238E27FC236}">
                  <a16:creationId xmlns:a16="http://schemas.microsoft.com/office/drawing/2014/main" id="{E6705251-0AF6-4EDC-9DFE-F461AB60AF68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btfpColumnIndicator864667">
              <a:extLst>
                <a:ext uri="{FF2B5EF4-FFF2-40B4-BE49-F238E27FC236}">
                  <a16:creationId xmlns:a16="http://schemas.microsoft.com/office/drawing/2014/main" id="{F593953C-D647-4278-BD8A-0830AE7CED7B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btfpColumnGapBlocker347522">
              <a:extLst>
                <a:ext uri="{FF2B5EF4-FFF2-40B4-BE49-F238E27FC236}">
                  <a16:creationId xmlns:a16="http://schemas.microsoft.com/office/drawing/2014/main" id="{BCE1A3C2-E54F-4E45-87E0-08545EEC266B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6" name="btfpColumnIndicator635475">
              <a:extLst>
                <a:ext uri="{FF2B5EF4-FFF2-40B4-BE49-F238E27FC236}">
                  <a16:creationId xmlns:a16="http://schemas.microsoft.com/office/drawing/2014/main" id="{CB64217F-844C-4B48-8714-0F7B1A07CF46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btfpColumnIndicator291660">
              <a:extLst>
                <a:ext uri="{FF2B5EF4-FFF2-40B4-BE49-F238E27FC236}">
                  <a16:creationId xmlns:a16="http://schemas.microsoft.com/office/drawing/2014/main" id="{38A172FD-EB7F-4A86-A4E1-EC0F03C8A014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btfpColumnIndicatorGroup1">
            <a:extLst>
              <a:ext uri="{FF2B5EF4-FFF2-40B4-BE49-F238E27FC236}">
                <a16:creationId xmlns:a16="http://schemas.microsoft.com/office/drawing/2014/main" id="{95C583F2-4C7A-4388-A113-B8970C6D9887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1" name="btfpColumnGapBlocker793344">
              <a:extLst>
                <a:ext uri="{FF2B5EF4-FFF2-40B4-BE49-F238E27FC236}">
                  <a16:creationId xmlns:a16="http://schemas.microsoft.com/office/drawing/2014/main" id="{99DD0FED-C4A1-45B1-BCE5-34125D92F022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29" name="btfpColumnGapBlocker164441">
              <a:extLst>
                <a:ext uri="{FF2B5EF4-FFF2-40B4-BE49-F238E27FC236}">
                  <a16:creationId xmlns:a16="http://schemas.microsoft.com/office/drawing/2014/main" id="{1428C6A7-35B6-4134-91FF-E8CCA26C4485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7" name="btfpColumnIndicator112520">
              <a:extLst>
                <a:ext uri="{FF2B5EF4-FFF2-40B4-BE49-F238E27FC236}">
                  <a16:creationId xmlns:a16="http://schemas.microsoft.com/office/drawing/2014/main" id="{C073BFD1-B9CB-4C63-B43B-B59D81CF1E23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btfpColumnIndicator885370">
              <a:extLst>
                <a:ext uri="{FF2B5EF4-FFF2-40B4-BE49-F238E27FC236}">
                  <a16:creationId xmlns:a16="http://schemas.microsoft.com/office/drawing/2014/main" id="{B9993C3B-4CE3-497D-B222-BB5127163D3D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btfpColumnGapBlocker131812">
              <a:extLst>
                <a:ext uri="{FF2B5EF4-FFF2-40B4-BE49-F238E27FC236}">
                  <a16:creationId xmlns:a16="http://schemas.microsoft.com/office/drawing/2014/main" id="{759FB61D-BE05-464C-87AC-3C97FD39F465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1" name="btfpColumnIndicator361971">
              <a:extLst>
                <a:ext uri="{FF2B5EF4-FFF2-40B4-BE49-F238E27FC236}">
                  <a16:creationId xmlns:a16="http://schemas.microsoft.com/office/drawing/2014/main" id="{5FF792C8-182A-444A-8784-56C70E24158A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btfpColumnIndicator552139">
              <a:extLst>
                <a:ext uri="{FF2B5EF4-FFF2-40B4-BE49-F238E27FC236}">
                  <a16:creationId xmlns:a16="http://schemas.microsoft.com/office/drawing/2014/main" id="{AF86C264-D89E-4955-88F2-366EA5CFEA29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btfpColumnGapBlocker165017">
              <a:extLst>
                <a:ext uri="{FF2B5EF4-FFF2-40B4-BE49-F238E27FC236}">
                  <a16:creationId xmlns:a16="http://schemas.microsoft.com/office/drawing/2014/main" id="{DF3612A1-1C3D-4B42-8C53-874563794F96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5" name="btfpColumnIndicator494321">
              <a:extLst>
                <a:ext uri="{FF2B5EF4-FFF2-40B4-BE49-F238E27FC236}">
                  <a16:creationId xmlns:a16="http://schemas.microsoft.com/office/drawing/2014/main" id="{C01EE4A2-479F-4A68-8310-C1B52989CFAC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btfpColumnIndicator337735">
              <a:extLst>
                <a:ext uri="{FF2B5EF4-FFF2-40B4-BE49-F238E27FC236}">
                  <a16:creationId xmlns:a16="http://schemas.microsoft.com/office/drawing/2014/main" id="{58EC0923-5B0B-4F06-B8E0-611CB4C68288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0E85A0-9EB6-4EEB-955E-9ABA167E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[Mensagem chave do slide]</a:t>
            </a:r>
          </a:p>
        </p:txBody>
      </p:sp>
      <p:grpSp>
        <p:nvGrpSpPr>
          <p:cNvPr id="43" name="btfpColumnHeaderBox377309">
            <a:extLst>
              <a:ext uri="{FF2B5EF4-FFF2-40B4-BE49-F238E27FC236}">
                <a16:creationId xmlns:a16="http://schemas.microsoft.com/office/drawing/2014/main" id="{FAE80868-4210-4E54-BB22-5680BF2DB8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30200" y="1270000"/>
            <a:ext cx="3483504" cy="318997"/>
            <a:chOff x="330200" y="1270000"/>
            <a:chExt cx="3483504" cy="318997"/>
          </a:xfrm>
        </p:grpSpPr>
        <p:sp>
          <p:nvSpPr>
            <p:cNvPr id="41" name="btfpColumnHeaderBoxText377309">
              <a:extLst>
                <a:ext uri="{FF2B5EF4-FFF2-40B4-BE49-F238E27FC236}">
                  <a16:creationId xmlns:a16="http://schemas.microsoft.com/office/drawing/2014/main" id="{077215DB-D568-4B6C-9C7F-06481AE5D844}"/>
                </a:ext>
              </a:extLst>
            </p:cNvPr>
            <p:cNvSpPr txBox="1"/>
            <p:nvPr/>
          </p:nvSpPr>
          <p:spPr bwMode="gray">
            <a:xfrm>
              <a:off x="330200" y="1270000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pt-BR" sz="1600" b="1" dirty="0">
                  <a:solidFill>
                    <a:srgbClr val="000000"/>
                  </a:solidFill>
                </a:rPr>
                <a:t>[Mensagem chave 1/3]</a:t>
              </a:r>
            </a:p>
          </p:txBody>
        </p:sp>
        <p:cxnSp>
          <p:nvCxnSpPr>
            <p:cNvPr id="42" name="btfpColumnHeaderBoxLine377309">
              <a:extLst>
                <a:ext uri="{FF2B5EF4-FFF2-40B4-BE49-F238E27FC236}">
                  <a16:creationId xmlns:a16="http://schemas.microsoft.com/office/drawing/2014/main" id="{0006D15A-8144-40ED-B491-7CAC6F13C6F4}"/>
                </a:ext>
              </a:extLst>
            </p:cNvPr>
            <p:cNvCxnSpPr/>
            <p:nvPr/>
          </p:nvCxnSpPr>
          <p:spPr bwMode="gray">
            <a:xfrm>
              <a:off x="330200" y="1588997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btfpColumnHeaderBox377309">
            <a:extLst>
              <a:ext uri="{FF2B5EF4-FFF2-40B4-BE49-F238E27FC236}">
                <a16:creationId xmlns:a16="http://schemas.microsoft.com/office/drawing/2014/main" id="{48C4A2C1-D94C-4B32-A992-D0B5B547195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354248" y="1270000"/>
            <a:ext cx="3483504" cy="318997"/>
            <a:chOff x="330200" y="1270000"/>
            <a:chExt cx="3483504" cy="318997"/>
          </a:xfrm>
        </p:grpSpPr>
        <p:sp>
          <p:nvSpPr>
            <p:cNvPr id="45" name="btfpColumnHeaderBoxText377309">
              <a:extLst>
                <a:ext uri="{FF2B5EF4-FFF2-40B4-BE49-F238E27FC236}">
                  <a16:creationId xmlns:a16="http://schemas.microsoft.com/office/drawing/2014/main" id="{73F2EF0D-D283-4456-B27F-C7D81B4A3D21}"/>
                </a:ext>
              </a:extLst>
            </p:cNvPr>
            <p:cNvSpPr txBox="1"/>
            <p:nvPr/>
          </p:nvSpPr>
          <p:spPr bwMode="gray">
            <a:xfrm>
              <a:off x="330200" y="1270000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pt-BR" sz="1600" b="1" dirty="0">
                  <a:solidFill>
                    <a:srgbClr val="000000"/>
                  </a:solidFill>
                </a:rPr>
                <a:t>[Mensagem chave 1/3]</a:t>
              </a:r>
            </a:p>
          </p:txBody>
        </p:sp>
        <p:cxnSp>
          <p:nvCxnSpPr>
            <p:cNvPr id="46" name="btfpColumnHeaderBoxLine377309">
              <a:extLst>
                <a:ext uri="{FF2B5EF4-FFF2-40B4-BE49-F238E27FC236}">
                  <a16:creationId xmlns:a16="http://schemas.microsoft.com/office/drawing/2014/main" id="{A50A6EEC-BE28-42F1-963D-15A3430806E3}"/>
                </a:ext>
              </a:extLst>
            </p:cNvPr>
            <p:cNvCxnSpPr/>
            <p:nvPr/>
          </p:nvCxnSpPr>
          <p:spPr bwMode="gray">
            <a:xfrm>
              <a:off x="330200" y="1588997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btfpColumnHeaderBox377309">
            <a:extLst>
              <a:ext uri="{FF2B5EF4-FFF2-40B4-BE49-F238E27FC236}">
                <a16:creationId xmlns:a16="http://schemas.microsoft.com/office/drawing/2014/main" id="{F0062299-CC20-4EB4-B9C2-8FBB49C7196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378296" y="1270000"/>
            <a:ext cx="3483504" cy="318997"/>
            <a:chOff x="330200" y="1270000"/>
            <a:chExt cx="3483504" cy="318997"/>
          </a:xfrm>
        </p:grpSpPr>
        <p:sp>
          <p:nvSpPr>
            <p:cNvPr id="48" name="btfpColumnHeaderBoxText377309">
              <a:extLst>
                <a:ext uri="{FF2B5EF4-FFF2-40B4-BE49-F238E27FC236}">
                  <a16:creationId xmlns:a16="http://schemas.microsoft.com/office/drawing/2014/main" id="{53E6D842-BD0E-48FD-A77C-5AD23A30A9D2}"/>
                </a:ext>
              </a:extLst>
            </p:cNvPr>
            <p:cNvSpPr txBox="1"/>
            <p:nvPr/>
          </p:nvSpPr>
          <p:spPr bwMode="gray">
            <a:xfrm>
              <a:off x="330200" y="1270000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pt-BR" sz="1600" b="1" dirty="0">
                  <a:solidFill>
                    <a:srgbClr val="000000"/>
                  </a:solidFill>
                </a:rPr>
                <a:t>[Mensagem chave 1/3]</a:t>
              </a:r>
            </a:p>
          </p:txBody>
        </p:sp>
        <p:cxnSp>
          <p:nvCxnSpPr>
            <p:cNvPr id="49" name="btfpColumnHeaderBoxLine377309">
              <a:extLst>
                <a:ext uri="{FF2B5EF4-FFF2-40B4-BE49-F238E27FC236}">
                  <a16:creationId xmlns:a16="http://schemas.microsoft.com/office/drawing/2014/main" id="{A431E29F-8DA6-457A-B35E-4CB21A823F8D}"/>
                </a:ext>
              </a:extLst>
            </p:cNvPr>
            <p:cNvCxnSpPr/>
            <p:nvPr/>
          </p:nvCxnSpPr>
          <p:spPr bwMode="gray">
            <a:xfrm>
              <a:off x="330200" y="1588997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btfpBulletedList947673">
            <a:extLst>
              <a:ext uri="{FF2B5EF4-FFF2-40B4-BE49-F238E27FC236}">
                <a16:creationId xmlns:a16="http://schemas.microsoft.com/office/drawing/2014/main" id="{E46BDBAA-7842-4861-BA83-3B3A62770FD5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200" y="1715997"/>
            <a:ext cx="3483504" cy="318924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r>
              <a:rPr lang="pt-BR" dirty="0"/>
              <a:t>[...]</a:t>
            </a:r>
          </a:p>
        </p:txBody>
      </p:sp>
      <p:sp>
        <p:nvSpPr>
          <p:cNvPr id="51" name="btfpBulletedList947673">
            <a:extLst>
              <a:ext uri="{FF2B5EF4-FFF2-40B4-BE49-F238E27FC236}">
                <a16:creationId xmlns:a16="http://schemas.microsoft.com/office/drawing/2014/main" id="{8B18C3BE-EC43-447C-B504-3568C80CFEC0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4354248" y="1715997"/>
            <a:ext cx="3483504" cy="318924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r>
              <a:rPr lang="pt-BR" dirty="0"/>
              <a:t>[...]</a:t>
            </a:r>
          </a:p>
        </p:txBody>
      </p:sp>
      <p:sp>
        <p:nvSpPr>
          <p:cNvPr id="52" name="btfpBulletedList947673">
            <a:extLst>
              <a:ext uri="{FF2B5EF4-FFF2-40B4-BE49-F238E27FC236}">
                <a16:creationId xmlns:a16="http://schemas.microsoft.com/office/drawing/2014/main" id="{BC0A35C3-A053-4789-B33E-5DC156EB6A0F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8378296" y="1715997"/>
            <a:ext cx="3483504" cy="318924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r>
              <a:rPr lang="pt-BR" dirty="0"/>
              <a:t>[...]</a:t>
            </a:r>
          </a:p>
        </p:txBody>
      </p:sp>
      <p:sp>
        <p:nvSpPr>
          <p:cNvPr id="53" name="btfpNotesBox594470">
            <a:extLst>
              <a:ext uri="{FF2B5EF4-FFF2-40B4-BE49-F238E27FC236}">
                <a16:creationId xmlns:a16="http://schemas.microsoft.com/office/drawing/2014/main" id="{4D27805F-E441-4D0E-BF23-8E7EC5764A8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800" dirty="0">
                <a:solidFill>
                  <a:srgbClr val="000000"/>
                </a:solidFill>
              </a:rPr>
              <a:t>Referências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990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btfpColumnIndicatorGroup2">
            <a:extLst>
              <a:ext uri="{FF2B5EF4-FFF2-40B4-BE49-F238E27FC236}">
                <a16:creationId xmlns:a16="http://schemas.microsoft.com/office/drawing/2014/main" id="{C6BAFEEF-385E-42BD-BD2F-E61ED283CBA0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2" name="btfpColumnGapBlocker898329">
              <a:extLst>
                <a:ext uri="{FF2B5EF4-FFF2-40B4-BE49-F238E27FC236}">
                  <a16:creationId xmlns:a16="http://schemas.microsoft.com/office/drawing/2014/main" id="{A76CEA4F-1763-4703-B6FA-50040FA9D40C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btfpColumnGapBlocker221603">
              <a:extLst>
                <a:ext uri="{FF2B5EF4-FFF2-40B4-BE49-F238E27FC236}">
                  <a16:creationId xmlns:a16="http://schemas.microsoft.com/office/drawing/2014/main" id="{7DE83950-4E95-4E13-9CB2-393A5AEC0C54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8" name="btfpColumnIndicator498850">
              <a:extLst>
                <a:ext uri="{FF2B5EF4-FFF2-40B4-BE49-F238E27FC236}">
                  <a16:creationId xmlns:a16="http://schemas.microsoft.com/office/drawing/2014/main" id="{913F4860-1753-4185-8B48-9E818F87FF41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btfpColumnIndicator503417">
              <a:extLst>
                <a:ext uri="{FF2B5EF4-FFF2-40B4-BE49-F238E27FC236}">
                  <a16:creationId xmlns:a16="http://schemas.microsoft.com/office/drawing/2014/main" id="{8A972603-B805-4D4E-9F4F-9128D65DC15A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btfpColumnGapBlocker593661">
              <a:extLst>
                <a:ext uri="{FF2B5EF4-FFF2-40B4-BE49-F238E27FC236}">
                  <a16:creationId xmlns:a16="http://schemas.microsoft.com/office/drawing/2014/main" id="{F17FC608-1371-4643-8B93-7A0C09F8A76D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2" name="btfpColumnIndicator887927">
              <a:extLst>
                <a:ext uri="{FF2B5EF4-FFF2-40B4-BE49-F238E27FC236}">
                  <a16:creationId xmlns:a16="http://schemas.microsoft.com/office/drawing/2014/main" id="{94619C51-D454-4EF3-970F-94B8C8DF4304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btfpColumnIndicator413819">
              <a:extLst>
                <a:ext uri="{FF2B5EF4-FFF2-40B4-BE49-F238E27FC236}">
                  <a16:creationId xmlns:a16="http://schemas.microsoft.com/office/drawing/2014/main" id="{C8D317D2-0B64-474C-A3CA-11DF25F48FAC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btfpColumnGapBlocker523859">
              <a:extLst>
                <a:ext uri="{FF2B5EF4-FFF2-40B4-BE49-F238E27FC236}">
                  <a16:creationId xmlns:a16="http://schemas.microsoft.com/office/drawing/2014/main" id="{04B12E5A-7EDF-4C4D-9C46-1B32E711BAF2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6" name="btfpColumnIndicator723079">
              <a:extLst>
                <a:ext uri="{FF2B5EF4-FFF2-40B4-BE49-F238E27FC236}">
                  <a16:creationId xmlns:a16="http://schemas.microsoft.com/office/drawing/2014/main" id="{038B99E0-4505-4F00-8CD8-F236BC4111B1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btfpColumnIndicator944604">
              <a:extLst>
                <a:ext uri="{FF2B5EF4-FFF2-40B4-BE49-F238E27FC236}">
                  <a16:creationId xmlns:a16="http://schemas.microsoft.com/office/drawing/2014/main" id="{FFC9021C-1D1D-4EBB-AA7D-6D4AF51EF17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btfpColumnIndicatorGroup1">
            <a:extLst>
              <a:ext uri="{FF2B5EF4-FFF2-40B4-BE49-F238E27FC236}">
                <a16:creationId xmlns:a16="http://schemas.microsoft.com/office/drawing/2014/main" id="{AEB79E5E-018A-4FD2-A5E0-D7E3DD2C43FC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1" name="btfpColumnGapBlocker600783">
              <a:extLst>
                <a:ext uri="{FF2B5EF4-FFF2-40B4-BE49-F238E27FC236}">
                  <a16:creationId xmlns:a16="http://schemas.microsoft.com/office/drawing/2014/main" id="{AA493227-D62A-4F1D-980D-4963E266041B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29" name="btfpColumnGapBlocker168508">
              <a:extLst>
                <a:ext uri="{FF2B5EF4-FFF2-40B4-BE49-F238E27FC236}">
                  <a16:creationId xmlns:a16="http://schemas.microsoft.com/office/drawing/2014/main" id="{9DA4883C-6DA4-43AC-A9CD-8C282412A02F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7" name="btfpColumnIndicator705033">
              <a:extLst>
                <a:ext uri="{FF2B5EF4-FFF2-40B4-BE49-F238E27FC236}">
                  <a16:creationId xmlns:a16="http://schemas.microsoft.com/office/drawing/2014/main" id="{9A2EAAA9-EE05-441D-93B8-2E83F5B8DE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btfpColumnIndicator580923">
              <a:extLst>
                <a:ext uri="{FF2B5EF4-FFF2-40B4-BE49-F238E27FC236}">
                  <a16:creationId xmlns:a16="http://schemas.microsoft.com/office/drawing/2014/main" id="{598E0A86-C4B1-4748-8807-F4653AEE5F55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btfpColumnGapBlocker462842">
              <a:extLst>
                <a:ext uri="{FF2B5EF4-FFF2-40B4-BE49-F238E27FC236}">
                  <a16:creationId xmlns:a16="http://schemas.microsoft.com/office/drawing/2014/main" id="{45974A1D-6646-4210-8853-91D1946C29E9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1" name="btfpColumnIndicator187895">
              <a:extLst>
                <a:ext uri="{FF2B5EF4-FFF2-40B4-BE49-F238E27FC236}">
                  <a16:creationId xmlns:a16="http://schemas.microsoft.com/office/drawing/2014/main" id="{F5B036F7-645C-40CB-A50B-882ABCF28CBD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btfpColumnIndicator762331">
              <a:extLst>
                <a:ext uri="{FF2B5EF4-FFF2-40B4-BE49-F238E27FC236}">
                  <a16:creationId xmlns:a16="http://schemas.microsoft.com/office/drawing/2014/main" id="{53E5122F-5208-4252-BE1F-B984A1ADA1E8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btfpColumnGapBlocker126599">
              <a:extLst>
                <a:ext uri="{FF2B5EF4-FFF2-40B4-BE49-F238E27FC236}">
                  <a16:creationId xmlns:a16="http://schemas.microsoft.com/office/drawing/2014/main" id="{2CF7051A-4CF0-4313-ABA1-FFEC351D4D8A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pt-BR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5" name="btfpColumnIndicator799822">
              <a:extLst>
                <a:ext uri="{FF2B5EF4-FFF2-40B4-BE49-F238E27FC236}">
                  <a16:creationId xmlns:a16="http://schemas.microsoft.com/office/drawing/2014/main" id="{002E1225-C91F-49E1-A68C-705E597A7557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btfpColumnIndicator712919">
              <a:extLst>
                <a:ext uri="{FF2B5EF4-FFF2-40B4-BE49-F238E27FC236}">
                  <a16:creationId xmlns:a16="http://schemas.microsoft.com/office/drawing/2014/main" id="{FE728AA0-1DA6-4019-85BA-5DF3F3247BA6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89BD83-F56F-466B-B776-92BEA9F6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[Mensagem chave do slide]</a:t>
            </a:r>
          </a:p>
        </p:txBody>
      </p:sp>
      <p:grpSp>
        <p:nvGrpSpPr>
          <p:cNvPr id="37" name="btfpColumnHeaderBox323326">
            <a:extLst>
              <a:ext uri="{FF2B5EF4-FFF2-40B4-BE49-F238E27FC236}">
                <a16:creationId xmlns:a16="http://schemas.microsoft.com/office/drawing/2014/main" id="{D10C0903-FBFC-4DDB-8ED9-A95CD119F35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8378296" y="1270000"/>
            <a:ext cx="3483504" cy="318997"/>
            <a:chOff x="8378296" y="1270000"/>
            <a:chExt cx="3483504" cy="318997"/>
          </a:xfrm>
        </p:grpSpPr>
        <p:sp>
          <p:nvSpPr>
            <p:cNvPr id="35" name="btfpColumnHeaderBoxText323326">
              <a:extLst>
                <a:ext uri="{FF2B5EF4-FFF2-40B4-BE49-F238E27FC236}">
                  <a16:creationId xmlns:a16="http://schemas.microsoft.com/office/drawing/2014/main" id="{1C2B2F83-1CAC-4D74-A0FD-D70DF50607A5}"/>
                </a:ext>
              </a:extLst>
            </p:cNvPr>
            <p:cNvSpPr txBox="1"/>
            <p:nvPr/>
          </p:nvSpPr>
          <p:spPr bwMode="gray">
            <a:xfrm>
              <a:off x="8378296" y="1270000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pt-BR" b="1" dirty="0">
                  <a:solidFill>
                    <a:srgbClr val="000000"/>
                  </a:solidFill>
                </a:rPr>
                <a:t>Principais mensagens do gráfico</a:t>
              </a:r>
              <a:endParaRPr lang="pt-BR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36" name="btfpColumnHeaderBoxLine323326">
              <a:extLst>
                <a:ext uri="{FF2B5EF4-FFF2-40B4-BE49-F238E27FC236}">
                  <a16:creationId xmlns:a16="http://schemas.microsoft.com/office/drawing/2014/main" id="{D65DFB36-F176-49E3-9470-CAC87FB50DD4}"/>
                </a:ext>
              </a:extLst>
            </p:cNvPr>
            <p:cNvCxnSpPr/>
            <p:nvPr/>
          </p:nvCxnSpPr>
          <p:spPr bwMode="gray">
            <a:xfrm>
              <a:off x="8378296" y="1588997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btfpColumnHeaderBox436577">
            <a:extLst>
              <a:ext uri="{FF2B5EF4-FFF2-40B4-BE49-F238E27FC236}">
                <a16:creationId xmlns:a16="http://schemas.microsoft.com/office/drawing/2014/main" id="{EAE0F73B-4E8D-4DF0-BC8B-4CA9A67B973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0200" y="1270000"/>
            <a:ext cx="7507552" cy="318997"/>
            <a:chOff x="330200" y="1270000"/>
            <a:chExt cx="3483504" cy="318997"/>
          </a:xfrm>
        </p:grpSpPr>
        <p:sp>
          <p:nvSpPr>
            <p:cNvPr id="41" name="btfpColumnHeaderBoxText436577">
              <a:extLst>
                <a:ext uri="{FF2B5EF4-FFF2-40B4-BE49-F238E27FC236}">
                  <a16:creationId xmlns:a16="http://schemas.microsoft.com/office/drawing/2014/main" id="{5486094C-E6DC-4592-8D26-4DD1AB734535}"/>
                </a:ext>
              </a:extLst>
            </p:cNvPr>
            <p:cNvSpPr txBox="1"/>
            <p:nvPr/>
          </p:nvSpPr>
          <p:spPr bwMode="gray">
            <a:xfrm>
              <a:off x="330200" y="1270000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pt-BR" sz="1600" b="1" dirty="0">
                  <a:solidFill>
                    <a:srgbClr val="000000"/>
                  </a:solidFill>
                </a:rPr>
                <a:t>Gráfico da análise quantitativa</a:t>
              </a:r>
            </a:p>
          </p:txBody>
        </p:sp>
        <p:cxnSp>
          <p:nvCxnSpPr>
            <p:cNvPr id="42" name="btfpColumnHeaderBoxLine436577">
              <a:extLst>
                <a:ext uri="{FF2B5EF4-FFF2-40B4-BE49-F238E27FC236}">
                  <a16:creationId xmlns:a16="http://schemas.microsoft.com/office/drawing/2014/main" id="{51BA8F84-032E-4B73-88A1-FFD78A026233}"/>
                </a:ext>
              </a:extLst>
            </p:cNvPr>
            <p:cNvCxnSpPr/>
            <p:nvPr/>
          </p:nvCxnSpPr>
          <p:spPr bwMode="gray">
            <a:xfrm>
              <a:off x="330200" y="1588997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btfpNotesBox594470">
            <a:extLst>
              <a:ext uri="{FF2B5EF4-FFF2-40B4-BE49-F238E27FC236}">
                <a16:creationId xmlns:a16="http://schemas.microsoft.com/office/drawing/2014/main" id="{D5857752-44D6-4272-8FBF-23041CF162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800" dirty="0">
                <a:solidFill>
                  <a:srgbClr val="000000"/>
                </a:solidFill>
              </a:rPr>
              <a:t>Referências</a:t>
            </a:r>
          </a:p>
        </p:txBody>
      </p:sp>
      <p:sp>
        <p:nvSpPr>
          <p:cNvPr id="45" name="btfpBulletedList947673">
            <a:extLst>
              <a:ext uri="{FF2B5EF4-FFF2-40B4-BE49-F238E27FC236}">
                <a16:creationId xmlns:a16="http://schemas.microsoft.com/office/drawing/2014/main" id="{B3B0ABD3-5A6A-4E78-B8F4-A4D6C3F24C88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8378296" y="1715997"/>
            <a:ext cx="3483504" cy="318924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r>
              <a:rPr lang="pt-BR" dirty="0"/>
              <a:t>[...]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7B77F3-9C54-4BCC-8F99-EE1C4AB42CE5}"/>
              </a:ext>
            </a:extLst>
          </p:cNvPr>
          <p:cNvGrpSpPr/>
          <p:nvPr/>
        </p:nvGrpSpPr>
        <p:grpSpPr>
          <a:xfrm>
            <a:off x="487363" y="5813512"/>
            <a:ext cx="11531600" cy="259898"/>
            <a:chOff x="330197" y="2947481"/>
            <a:chExt cx="11531600" cy="25989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1845ACB-D756-45B1-A38F-70B6E60ECF6A}"/>
                </a:ext>
              </a:extLst>
            </p:cNvPr>
            <p:cNvCxnSpPr/>
            <p:nvPr/>
          </p:nvCxnSpPr>
          <p:spPr bwMode="gray">
            <a:xfrm>
              <a:off x="330197" y="2947481"/>
              <a:ext cx="11531600" cy="0"/>
            </a:xfrm>
            <a:prstGeom prst="line">
              <a:avLst/>
            </a:prstGeom>
            <a:ln w="9525" cap="flat" cmpd="sng" algn="ctr">
              <a:solidFill>
                <a:srgbClr val="858585"/>
              </a:solidFill>
              <a:prstDash val="dash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FEC6458-DDAD-49E6-9140-51292898F8CC}"/>
                </a:ext>
              </a:extLst>
            </p:cNvPr>
            <p:cNvGrpSpPr/>
            <p:nvPr/>
          </p:nvGrpSpPr>
          <p:grpSpPr>
            <a:xfrm>
              <a:off x="5609507" y="2947481"/>
              <a:ext cx="972980" cy="259898"/>
              <a:chOff x="5320870" y="4976236"/>
              <a:chExt cx="972980" cy="25989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5DFBA8B-9559-4A75-AD5D-38F5116B5E6D}"/>
                  </a:ext>
                </a:extLst>
              </p:cNvPr>
              <p:cNvSpPr/>
              <p:nvPr/>
            </p:nvSpPr>
            <p:spPr bwMode="gray">
              <a:xfrm>
                <a:off x="5320871" y="4976236"/>
                <a:ext cx="972979" cy="25989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pt-BR" sz="16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btfpSequenceArrow867901">
                <a:extLst>
                  <a:ext uri="{FF2B5EF4-FFF2-40B4-BE49-F238E27FC236}">
                    <a16:creationId xmlns:a16="http://schemas.microsoft.com/office/drawing/2014/main" id="{1D07DD73-1B79-40AD-8E0F-45558D222DF1}"/>
                  </a:ext>
                </a:extLst>
              </p:cNvPr>
              <p:cNvSpPr/>
              <p:nvPr/>
            </p:nvSpPr>
            <p:spPr bwMode="gray">
              <a:xfrm rot="5400000">
                <a:off x="5681233" y="4623517"/>
                <a:ext cx="252254" cy="972979"/>
              </a:xfrm>
              <a:custGeom>
                <a:avLst/>
                <a:gdLst/>
                <a:ahLst/>
                <a:cxnLst/>
                <a:rect l="0" t="0" r="0" b="0"/>
                <a:pathLst>
                  <a:path w="252255" h="972980">
                    <a:moveTo>
                      <a:pt x="38100" y="0"/>
                    </a:moveTo>
                    <a:lnTo>
                      <a:pt x="252254" y="486489"/>
                    </a:lnTo>
                    <a:lnTo>
                      <a:pt x="38100" y="972979"/>
                    </a:lnTo>
                    <a:lnTo>
                      <a:pt x="0" y="972979"/>
                    </a:lnTo>
                    <a:lnTo>
                      <a:pt x="214154" y="48648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0000"/>
                </a:solidFill>
                <a:miter lim="800000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lnSpc>
                    <a:spcPct val="0"/>
                  </a:lnSpc>
                </a:pPr>
                <a:endParaRPr lang="pt-BR" dirty="0"/>
              </a:p>
            </p:txBody>
          </p:sp>
        </p:grpSp>
      </p:grpSp>
      <p:sp>
        <p:nvSpPr>
          <p:cNvPr id="48" name="btfpConclusionArrowText195861">
            <a:extLst>
              <a:ext uri="{FF2B5EF4-FFF2-40B4-BE49-F238E27FC236}">
                <a16:creationId xmlns:a16="http://schemas.microsoft.com/office/drawing/2014/main" id="{792F4472-FB5D-4A7A-996B-16F69A74E219}"/>
              </a:ext>
            </a:extLst>
          </p:cNvPr>
          <p:cNvSpPr txBox="1"/>
          <p:nvPr/>
        </p:nvSpPr>
        <p:spPr bwMode="gray">
          <a:xfrm>
            <a:off x="482600" y="6253750"/>
            <a:ext cx="11531600" cy="464550"/>
          </a:xfrm>
          <a:prstGeom prst="rect">
            <a:avLst/>
          </a:prstGeom>
          <a:noFill/>
        </p:spPr>
        <p:txBody>
          <a:bodyPr vert="horz" wrap="square" lIns="36036" tIns="36036" rIns="36036" bIns="180181" rtlCol="0" anchor="ctr"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1600" b="1" dirty="0">
                <a:solidFill>
                  <a:srgbClr val="000000"/>
                </a:solidFill>
              </a:rPr>
              <a:t>[Conclusão Chave]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42809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COLUMNGUIDE" val="Visible"/>
  <p:tag name="OFFICE" val="Sao Paulo"/>
  <p:tag name="MEKKOFORMATS" val="&lt;MekkoFormats&gt;&lt;NumberFormat DecimalSeparator=&quot;.&quot; ThousandSeparator=&quot;,&quot; NegativeNumberFormat=&quot;1&quot; /&gt;&lt;Font&gt;&lt;Output_Font_Name Default=&quot;Arial&quot; UsePPTTheme=&quot;True&quot; /&gt;&lt;/Font&gt;&lt;DateFormat CultureID=&quot;1046&quot; FormatString=&quot;dd/MM/yyyy&quot; /&gt;&lt;/MekkoFormats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3"/>
  <p:tag name="BTFPLAYOUTENABL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3"/>
  <p:tag name="BTFPLAYOUTENABL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3"/>
  <p:tag name="BTFPLAYOUTENABL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BF16324A-100D-43A3-989B-06855AF3057C}" vid="{05E5CB01-ABF8-49A0-9EED-8A582D469C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83</TotalTime>
  <Words>78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Bain Core</vt:lpstr>
      <vt:lpstr>[Nome da(o) Candidada(o)] – Case Final OBECON</vt:lpstr>
      <vt:lpstr>[Mensagem chave do slide]</vt:lpstr>
      <vt:lpstr>[Mensagem chave do slide]</vt:lpstr>
      <vt:lpstr>[Mensagem chave do slide]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Perera, Gabriel</dc:creator>
  <cp:lastModifiedBy>Nícolas Goulart de Moura</cp:lastModifiedBy>
  <cp:revision>7</cp:revision>
  <cp:lastPrinted>2017-02-15T14:23:56Z</cp:lastPrinted>
  <dcterms:created xsi:type="dcterms:W3CDTF">2023-05-22T23:26:35Z</dcterms:created>
  <dcterms:modified xsi:type="dcterms:W3CDTF">2023-06-01T17:09:56Z</dcterms:modified>
</cp:coreProperties>
</file>