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43ACB-3527-40C4-A616-A8189289D00B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E7A0-7A40-4217-972C-70C4D35E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E7A0-7A40-4217-972C-70C4D35E7A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6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D88B-FDC8-4728-8537-56BA16BC6636}" type="datetimeFigureOut">
              <a:rPr lang="en-US" smtClean="0"/>
              <a:t>21-Feb-15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22EE-603F-4C32-B93E-8E746489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4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11" y="0"/>
            <a:ext cx="9285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7" y="0"/>
            <a:ext cx="1190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3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223837"/>
            <a:ext cx="116681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9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Credits</a:t>
            </a:r>
            <a:endParaRPr lang="en-US" sz="8000" dirty="0">
              <a:solidFill>
                <a:srgbClr val="C204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988"/>
            <a:ext cx="10515600" cy="5186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Горан Цветков </a:t>
            </a:r>
            <a:r>
              <a:rPr lang="bg-BG" dirty="0" smtClean="0">
                <a:solidFill>
                  <a:srgbClr val="C20400"/>
                </a:solidFill>
              </a:rPr>
              <a:t>– 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Goran91	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Златко Атанасов </a:t>
            </a:r>
            <a:r>
              <a:rPr lang="bg-BG" dirty="0" smtClean="0">
                <a:solidFill>
                  <a:srgbClr val="C20400"/>
                </a:solidFill>
              </a:rPr>
              <a:t>– </a:t>
            </a:r>
            <a:r>
              <a:rPr lang="en-US" dirty="0" err="1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baretata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	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Виктор Димитров</a:t>
            </a:r>
            <a:r>
              <a:rPr lang="en-US" b="1" dirty="0" smtClean="0">
                <a:solidFill>
                  <a:srgbClr val="C20400"/>
                </a:solidFill>
              </a:rPr>
              <a:t> </a:t>
            </a:r>
            <a:r>
              <a:rPr lang="bg-BG" dirty="0" smtClean="0">
                <a:solidFill>
                  <a:srgbClr val="C20400"/>
                </a:solidFill>
              </a:rPr>
              <a:t>– </a:t>
            </a:r>
            <a:r>
              <a:rPr lang="en-US" dirty="0" err="1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viktorDimitrov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 			</a:t>
            </a:r>
            <a:r>
              <a:rPr lang="en-US" dirty="0" err="1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Tomi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Hristov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 – tomi.hristov.5	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Ивайло Ранков </a:t>
            </a:r>
            <a:r>
              <a:rPr lang="bg-BG" dirty="0" smtClean="0">
                <a:solidFill>
                  <a:srgbClr val="C20400"/>
                </a:solidFill>
              </a:rPr>
              <a:t>– 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ivo.rankov.7	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Тодор Чамурлийски </a:t>
            </a:r>
            <a:r>
              <a:rPr lang="bg-BG" dirty="0" smtClean="0">
                <a:solidFill>
                  <a:srgbClr val="C20400"/>
                </a:solidFill>
              </a:rPr>
              <a:t>–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 ze3rax	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  <a:endParaRPr lang="bg-BG" b="1" dirty="0" smtClean="0">
              <a:solidFill>
                <a:srgbClr val="C204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Елена Стайкова</a:t>
            </a:r>
            <a:r>
              <a:rPr lang="en-US" b="1" dirty="0" smtClean="0">
                <a:solidFill>
                  <a:srgbClr val="C20400"/>
                </a:solidFill>
              </a:rPr>
              <a:t> </a:t>
            </a:r>
            <a:r>
              <a:rPr lang="bg-BG" b="1" dirty="0" smtClean="0">
                <a:solidFill>
                  <a:srgbClr val="C20400"/>
                </a:solidFill>
              </a:rPr>
              <a:t>-</a:t>
            </a:r>
            <a:r>
              <a:rPr lang="en-US" b="1" dirty="0" smtClean="0">
                <a:solidFill>
                  <a:srgbClr val="C20400"/>
                </a:solidFill>
              </a:rPr>
              <a:t> </a:t>
            </a:r>
            <a:r>
              <a:rPr lang="en-US" dirty="0" err="1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Elena_Staykova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			</a:t>
            </a:r>
            <a:r>
              <a:rPr lang="bg-BG" b="1" dirty="0" smtClean="0">
                <a:solidFill>
                  <a:srgbClr val="C20400"/>
                </a:solidFill>
              </a:rPr>
              <a:t>Веселин Петков </a:t>
            </a:r>
            <a:r>
              <a:rPr lang="bg-BG" dirty="0" smtClean="0">
                <a:solidFill>
                  <a:srgbClr val="C20400"/>
                </a:solidFill>
              </a:rPr>
              <a:t>– 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Vesk0					</a:t>
            </a:r>
            <a:r>
              <a:rPr lang="en-US" b="1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#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C20400"/>
              </a:solidFill>
              <a:latin typeface="Bernard MT Condensed" panose="02050806060905020404" pitchFamily="18" charset="0"/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Telerik</a:t>
            </a:r>
            <a:r>
              <a:rPr lang="en-US" dirty="0" smtClean="0">
                <a:solidFill>
                  <a:srgbClr val="C20400"/>
                </a:solidFill>
                <a:latin typeface="Bernard MT Condensed" panose="02050806060905020404" pitchFamily="18" charset="0"/>
              </a:rPr>
              <a:t> Academy © 2015</a:t>
            </a:r>
          </a:p>
          <a:p>
            <a:pPr marL="0" indent="0">
              <a:buNone/>
            </a:pPr>
            <a:endParaRPr lang="en-US" dirty="0">
              <a:solidFill>
                <a:srgbClr val="C20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9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Chamurliyski</dc:creator>
  <cp:lastModifiedBy>Todor Chamurliyski</cp:lastModifiedBy>
  <cp:revision>6</cp:revision>
  <dcterms:created xsi:type="dcterms:W3CDTF">2015-02-21T08:56:21Z</dcterms:created>
  <dcterms:modified xsi:type="dcterms:W3CDTF">2015-02-21T10:11:09Z</dcterms:modified>
</cp:coreProperties>
</file>