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9" r:id="rId4"/>
    <p:sldId id="289" r:id="rId5"/>
    <p:sldId id="279" r:id="rId6"/>
    <p:sldId id="287" r:id="rId7"/>
    <p:sldId id="286" r:id="rId8"/>
    <p:sldId id="285" r:id="rId9"/>
    <p:sldId id="265" r:id="rId10"/>
    <p:sldId id="288" r:id="rId11"/>
    <p:sldId id="280" r:id="rId12"/>
    <p:sldId id="290" r:id="rId13"/>
    <p:sldId id="276" r:id="rId14"/>
    <p:sldId id="281" r:id="rId15"/>
    <p:sldId id="284" r:id="rId16"/>
    <p:sldId id="269" r:id="rId17"/>
    <p:sldId id="282" r:id="rId18"/>
    <p:sldId id="267" r:id="rId19"/>
    <p:sldId id="293" r:id="rId20"/>
    <p:sldId id="294" r:id="rId21"/>
    <p:sldId id="29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D03B38"/>
    <a:srgbClr val="C4BD97"/>
    <a:srgbClr val="F56146"/>
    <a:srgbClr val="FFA088"/>
    <a:srgbClr val="F0DDD6"/>
    <a:srgbClr val="605F5F"/>
    <a:srgbClr val="454141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9" autoAdjust="0"/>
    <p:restoredTop sz="94660"/>
  </p:normalViewPr>
  <p:slideViewPr>
    <p:cSldViewPr>
      <p:cViewPr varScale="1">
        <p:scale>
          <a:sx n="80" d="100"/>
          <a:sy n="80" d="100"/>
        </p:scale>
        <p:origin x="4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윤기호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0AF8E-0ADF-411C-8A5B-BCE3504510BC}"/>
              </a:ext>
            </a:extLst>
          </p:cNvPr>
          <p:cNvSpPr txBox="1"/>
          <p:nvPr/>
        </p:nvSpPr>
        <p:spPr>
          <a:xfrm>
            <a:off x="87840" y="152974"/>
            <a:ext cx="4079963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–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시계의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구성요소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(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디자인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AF6A9114-9B3A-442B-82C0-FCF0EBBA71D7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84A9F8-69D2-494A-BE2B-915ED18BB473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61B188-DB2D-4755-BA8F-7E2094A81CED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7D920F-8A49-43A8-98A4-C242BB1937D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3E361-D98C-4CA4-A515-798519BF32FB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10" y="1052736"/>
            <a:ext cx="6433521" cy="52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A2F6E6-6893-401F-B726-00422703889E}"/>
              </a:ext>
            </a:extLst>
          </p:cNvPr>
          <p:cNvSpPr txBox="1"/>
          <p:nvPr/>
        </p:nvSpPr>
        <p:spPr>
          <a:xfrm>
            <a:off x="87840" y="152974"/>
            <a:ext cx="4455066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–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시계의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구성요소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일정관리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CF70-88F1-4143-8C22-4851228986BE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1A676-A1C5-43D1-A865-EE99CD39D981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94BD15-3E25-4A71-85B5-578AC023C15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E9AF448-745C-4B7A-A083-F48B57CB80F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09731-F011-4D51-AC3F-52F76580710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7BE3BC13-1CBB-41D5-A846-C8C9097D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06" y="1696978"/>
            <a:ext cx="1514475" cy="35790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A0A3019-66FF-42B9-811B-33A5CC7B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82" y="1696977"/>
            <a:ext cx="1943100" cy="35004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6A292B2-D401-44A1-A47C-3732D0C82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06"/>
          <a:stretch/>
        </p:blipFill>
        <p:spPr>
          <a:xfrm>
            <a:off x="4028904" y="1700549"/>
            <a:ext cx="1706683" cy="349329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75C8FE-F361-4B09-BD6A-6ADBEDA72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226" y="1658370"/>
            <a:ext cx="1714500" cy="355758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15C1628-4F63-44AA-81B9-AE100C04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9367" y="3181619"/>
            <a:ext cx="2043113" cy="14358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36A168-43D1-49DE-B042-593C30EF72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614"/>
          <a:stretch/>
        </p:blipFill>
        <p:spPr>
          <a:xfrm>
            <a:off x="593506" y="908720"/>
            <a:ext cx="3696181" cy="733425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6C445683-2A28-4151-850F-734DF7F50262}"/>
              </a:ext>
            </a:extLst>
          </p:cNvPr>
          <p:cNvSpPr/>
          <p:nvPr/>
        </p:nvSpPr>
        <p:spPr>
          <a:xfrm>
            <a:off x="566325" y="170412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5353CC-A519-4183-A0E4-35E70A84F938}"/>
              </a:ext>
            </a:extLst>
          </p:cNvPr>
          <p:cNvSpPr/>
          <p:nvPr/>
        </p:nvSpPr>
        <p:spPr>
          <a:xfrm>
            <a:off x="566325" y="230204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479E170-AB37-4163-B016-1A5BF265D8C9}"/>
              </a:ext>
            </a:extLst>
          </p:cNvPr>
          <p:cNvSpPr/>
          <p:nvPr/>
        </p:nvSpPr>
        <p:spPr>
          <a:xfrm>
            <a:off x="566325" y="259007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A7DD06-F3C1-4329-AC52-A0321EE0409C}"/>
              </a:ext>
            </a:extLst>
          </p:cNvPr>
          <p:cNvSpPr/>
          <p:nvPr/>
        </p:nvSpPr>
        <p:spPr>
          <a:xfrm>
            <a:off x="609949" y="287810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ABD057-A6CE-4E78-91C1-491AB7F49674}"/>
              </a:ext>
            </a:extLst>
          </p:cNvPr>
          <p:cNvSpPr/>
          <p:nvPr/>
        </p:nvSpPr>
        <p:spPr>
          <a:xfrm>
            <a:off x="609949" y="345416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C196E1-635C-4B8D-99E2-C66CE9B0732B}"/>
              </a:ext>
            </a:extLst>
          </p:cNvPr>
          <p:cNvSpPr/>
          <p:nvPr/>
        </p:nvSpPr>
        <p:spPr>
          <a:xfrm>
            <a:off x="609949" y="375341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9913385-CB14-40FC-9B63-F48CB34BAAFE}"/>
              </a:ext>
            </a:extLst>
          </p:cNvPr>
          <p:cNvSpPr/>
          <p:nvPr/>
        </p:nvSpPr>
        <p:spPr>
          <a:xfrm>
            <a:off x="609949" y="40414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CFB8FE-9966-46AA-873A-09CC6E604540}"/>
              </a:ext>
            </a:extLst>
          </p:cNvPr>
          <p:cNvSpPr/>
          <p:nvPr/>
        </p:nvSpPr>
        <p:spPr>
          <a:xfrm>
            <a:off x="609949" y="431826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FF9F6E-DEA0-462F-AAF0-144EFA7E0D38}"/>
              </a:ext>
            </a:extLst>
          </p:cNvPr>
          <p:cNvSpPr/>
          <p:nvPr/>
        </p:nvSpPr>
        <p:spPr>
          <a:xfrm>
            <a:off x="609949" y="460629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FDF734-9278-4F82-8F20-0F563E6B4417}"/>
              </a:ext>
            </a:extLst>
          </p:cNvPr>
          <p:cNvSpPr/>
          <p:nvPr/>
        </p:nvSpPr>
        <p:spPr>
          <a:xfrm>
            <a:off x="609949" y="489432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55C1AC9-9755-4969-B553-3A542F8DDBE5}"/>
              </a:ext>
            </a:extLst>
          </p:cNvPr>
          <p:cNvSpPr/>
          <p:nvPr/>
        </p:nvSpPr>
        <p:spPr>
          <a:xfrm>
            <a:off x="2230474" y="169697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A3FF823-A9DA-45F5-87AF-92EFECEB9D04}"/>
              </a:ext>
            </a:extLst>
          </p:cNvPr>
          <p:cNvSpPr/>
          <p:nvPr/>
        </p:nvSpPr>
        <p:spPr>
          <a:xfrm>
            <a:off x="2222509" y="201400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61D7A7-39FF-4E95-839A-D439923B2BF5}"/>
              </a:ext>
            </a:extLst>
          </p:cNvPr>
          <p:cNvSpPr/>
          <p:nvPr/>
        </p:nvSpPr>
        <p:spPr>
          <a:xfrm>
            <a:off x="2222509" y="259007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5910A57-E3D4-436D-8F16-E4FF8ECCE2B3}"/>
              </a:ext>
            </a:extLst>
          </p:cNvPr>
          <p:cNvSpPr/>
          <p:nvPr/>
        </p:nvSpPr>
        <p:spPr>
          <a:xfrm>
            <a:off x="2222509" y="2878105"/>
            <a:ext cx="1123744" cy="29924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5773014-D8BC-40BA-AA55-492F31A656EE}"/>
              </a:ext>
            </a:extLst>
          </p:cNvPr>
          <p:cNvSpPr/>
          <p:nvPr/>
        </p:nvSpPr>
        <p:spPr>
          <a:xfrm>
            <a:off x="2194125" y="317735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2CE9878-5640-46E6-80F5-DA35C5F30FC4}"/>
              </a:ext>
            </a:extLst>
          </p:cNvPr>
          <p:cNvSpPr/>
          <p:nvPr/>
        </p:nvSpPr>
        <p:spPr>
          <a:xfrm>
            <a:off x="2194125" y="345416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2A42A42-6087-4D30-9DB3-0BB489FEF58C}"/>
              </a:ext>
            </a:extLst>
          </p:cNvPr>
          <p:cNvSpPr/>
          <p:nvPr/>
        </p:nvSpPr>
        <p:spPr>
          <a:xfrm>
            <a:off x="2194125" y="374220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38ACC79-EF07-45CB-B8C8-3F9E5EDD2000}"/>
              </a:ext>
            </a:extLst>
          </p:cNvPr>
          <p:cNvSpPr/>
          <p:nvPr/>
        </p:nvSpPr>
        <p:spPr>
          <a:xfrm>
            <a:off x="2194125" y="40414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D43490-B4EF-46E3-8D0C-7F20F01DA1F2}"/>
              </a:ext>
            </a:extLst>
          </p:cNvPr>
          <p:cNvSpPr/>
          <p:nvPr/>
        </p:nvSpPr>
        <p:spPr>
          <a:xfrm>
            <a:off x="2194125" y="461751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2409F84-0103-4CBB-BE51-20C142778847}"/>
              </a:ext>
            </a:extLst>
          </p:cNvPr>
          <p:cNvSpPr/>
          <p:nvPr/>
        </p:nvSpPr>
        <p:spPr>
          <a:xfrm>
            <a:off x="4048059" y="164185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83E811-357C-4866-BC47-41A81BBE43A7}"/>
              </a:ext>
            </a:extLst>
          </p:cNvPr>
          <p:cNvSpPr/>
          <p:nvPr/>
        </p:nvSpPr>
        <p:spPr>
          <a:xfrm>
            <a:off x="4094717" y="4617514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6022A87-3515-442A-89F3-CD6CFAEFAC02}"/>
              </a:ext>
            </a:extLst>
          </p:cNvPr>
          <p:cNvSpPr/>
          <p:nvPr/>
        </p:nvSpPr>
        <p:spPr>
          <a:xfrm>
            <a:off x="4094717" y="396944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3B88A3B-224B-4263-95A3-FA30F3D5A920}"/>
              </a:ext>
            </a:extLst>
          </p:cNvPr>
          <p:cNvSpPr/>
          <p:nvPr/>
        </p:nvSpPr>
        <p:spPr>
          <a:xfrm>
            <a:off x="4094717" y="339337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CD95A6-08AD-40BE-A13F-49BB64A5F295}"/>
              </a:ext>
            </a:extLst>
          </p:cNvPr>
          <p:cNvSpPr/>
          <p:nvPr/>
        </p:nvSpPr>
        <p:spPr>
          <a:xfrm>
            <a:off x="4066333" y="252928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CFF15BD-3D29-4604-B080-570B9E78F8DA}"/>
              </a:ext>
            </a:extLst>
          </p:cNvPr>
          <p:cNvSpPr/>
          <p:nvPr/>
        </p:nvSpPr>
        <p:spPr>
          <a:xfrm>
            <a:off x="4066333" y="22412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D579E4B-611E-4C70-BC15-3DE1984D049B}"/>
              </a:ext>
            </a:extLst>
          </p:cNvPr>
          <p:cNvSpPr/>
          <p:nvPr/>
        </p:nvSpPr>
        <p:spPr>
          <a:xfrm>
            <a:off x="4066333" y="3071253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5099CD8-2EB6-452F-BBB8-35D97750B4AA}"/>
              </a:ext>
            </a:extLst>
          </p:cNvPr>
          <p:cNvSpPr/>
          <p:nvPr/>
        </p:nvSpPr>
        <p:spPr>
          <a:xfrm>
            <a:off x="5750901" y="223003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5AE9B4C-B748-465C-873B-E64FE8A219A6}"/>
              </a:ext>
            </a:extLst>
          </p:cNvPr>
          <p:cNvSpPr/>
          <p:nvPr/>
        </p:nvSpPr>
        <p:spPr>
          <a:xfrm>
            <a:off x="5794525" y="280609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3199C10-BF51-4BF5-ABF5-3199E8650404}"/>
              </a:ext>
            </a:extLst>
          </p:cNvPr>
          <p:cNvSpPr/>
          <p:nvPr/>
        </p:nvSpPr>
        <p:spPr>
          <a:xfrm>
            <a:off x="6903029" y="345416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CD69F1E-2993-45A3-B8E7-278CE1C4A13D}"/>
              </a:ext>
            </a:extLst>
          </p:cNvPr>
          <p:cNvSpPr/>
          <p:nvPr/>
        </p:nvSpPr>
        <p:spPr>
          <a:xfrm>
            <a:off x="6874645" y="317735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7EAFE01-01BD-4B9F-951B-E1DA9E35E2E0}"/>
              </a:ext>
            </a:extLst>
          </p:cNvPr>
          <p:cNvSpPr/>
          <p:nvPr/>
        </p:nvSpPr>
        <p:spPr>
          <a:xfrm>
            <a:off x="7335077" y="374220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0AF8607-66F3-46AC-85A3-C87CFDCF087E}"/>
              </a:ext>
            </a:extLst>
          </p:cNvPr>
          <p:cNvSpPr/>
          <p:nvPr/>
        </p:nvSpPr>
        <p:spPr>
          <a:xfrm>
            <a:off x="6874645" y="40414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CEA7244-8EFF-4B53-A24D-792DC3FEE63F}"/>
              </a:ext>
            </a:extLst>
          </p:cNvPr>
          <p:cNvSpPr/>
          <p:nvPr/>
        </p:nvSpPr>
        <p:spPr>
          <a:xfrm>
            <a:off x="5822909" y="431826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B1E1F-BC98-4D88-8710-F2B994C50571}"/>
              </a:ext>
            </a:extLst>
          </p:cNvPr>
          <p:cNvSpPr/>
          <p:nvPr/>
        </p:nvSpPr>
        <p:spPr>
          <a:xfrm>
            <a:off x="5794525" y="403023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848B454-63BB-499F-BB3F-CCAAEA7D88E6}"/>
              </a:ext>
            </a:extLst>
          </p:cNvPr>
          <p:cNvSpPr/>
          <p:nvPr/>
        </p:nvSpPr>
        <p:spPr>
          <a:xfrm>
            <a:off x="5794525" y="460629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43CCAD-D022-4170-86E5-D0C9EC4A94D7}"/>
              </a:ext>
            </a:extLst>
          </p:cNvPr>
          <p:cNvSpPr/>
          <p:nvPr/>
        </p:nvSpPr>
        <p:spPr>
          <a:xfrm>
            <a:off x="4066333" y="4894329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67BC7BF-88D6-4CCD-BEF5-219168A9AC49}"/>
              </a:ext>
            </a:extLst>
          </p:cNvPr>
          <p:cNvSpPr/>
          <p:nvPr/>
        </p:nvSpPr>
        <p:spPr>
          <a:xfrm>
            <a:off x="4080166" y="3677570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180627-5694-4245-B034-9EF53E6574FB}"/>
              </a:ext>
            </a:extLst>
          </p:cNvPr>
          <p:cNvSpPr/>
          <p:nvPr/>
        </p:nvSpPr>
        <p:spPr>
          <a:xfrm>
            <a:off x="4066333" y="4329482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AF352A1-B8A8-49F7-886A-2815414CF143}"/>
              </a:ext>
            </a:extLst>
          </p:cNvPr>
          <p:cNvSpPr/>
          <p:nvPr/>
        </p:nvSpPr>
        <p:spPr>
          <a:xfrm>
            <a:off x="4066333" y="194200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499405-A203-4705-AB92-E220BB83D283}"/>
              </a:ext>
            </a:extLst>
          </p:cNvPr>
          <p:cNvSpPr/>
          <p:nvPr/>
        </p:nvSpPr>
        <p:spPr>
          <a:xfrm>
            <a:off x="5750901" y="194200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8D2DF0B-62FB-491C-9810-1EACCDEE3FE0}"/>
              </a:ext>
            </a:extLst>
          </p:cNvPr>
          <p:cNvSpPr/>
          <p:nvPr/>
        </p:nvSpPr>
        <p:spPr>
          <a:xfrm>
            <a:off x="5794525" y="1665186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31EA449-78E1-401B-B17D-E941BE1E10EE}"/>
              </a:ext>
            </a:extLst>
          </p:cNvPr>
          <p:cNvSpPr/>
          <p:nvPr/>
        </p:nvSpPr>
        <p:spPr>
          <a:xfrm>
            <a:off x="5794525" y="252928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7BF13AC-444A-409C-9FAC-F3B6037EACBD}"/>
              </a:ext>
            </a:extLst>
          </p:cNvPr>
          <p:cNvSpPr/>
          <p:nvPr/>
        </p:nvSpPr>
        <p:spPr>
          <a:xfrm>
            <a:off x="5794525" y="3105346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5E5AB72-D1F1-42B8-82FE-71B56FCA1D39}"/>
              </a:ext>
            </a:extLst>
          </p:cNvPr>
          <p:cNvSpPr/>
          <p:nvPr/>
        </p:nvSpPr>
        <p:spPr>
          <a:xfrm>
            <a:off x="5794525" y="3454169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EF496DE-4249-4449-8D8E-6CE696109133}"/>
              </a:ext>
            </a:extLst>
          </p:cNvPr>
          <p:cNvSpPr/>
          <p:nvPr/>
        </p:nvSpPr>
        <p:spPr>
          <a:xfrm>
            <a:off x="5822909" y="489432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F52053-2991-4E28-BEB9-D701A01B490B}"/>
              </a:ext>
            </a:extLst>
          </p:cNvPr>
          <p:cNvSpPr/>
          <p:nvPr/>
        </p:nvSpPr>
        <p:spPr>
          <a:xfrm>
            <a:off x="6903029" y="4329482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026C74-873B-4175-A9F2-8B65BFAA1D51}"/>
              </a:ext>
            </a:extLst>
          </p:cNvPr>
          <p:cNvSpPr txBox="1"/>
          <p:nvPr/>
        </p:nvSpPr>
        <p:spPr>
          <a:xfrm>
            <a:off x="358125" y="5559628"/>
            <a:ext cx="810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시간확인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관한 응답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66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중 </a:t>
            </a:r>
            <a:r>
              <a:rPr lang="en-US" altLang="ko-KR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E53F93-9DB4-4135-9C01-61D59EE0C779}"/>
              </a:ext>
            </a:extLst>
          </p:cNvPr>
          <p:cNvSpPr txBox="1"/>
          <p:nvPr/>
        </p:nvSpPr>
        <p:spPr>
          <a:xfrm>
            <a:off x="355097" y="6016345"/>
            <a:ext cx="810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약속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관한 응답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66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중 </a:t>
            </a:r>
            <a:r>
              <a:rPr lang="en-US" altLang="ko-KR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39</a:t>
            </a:r>
            <a:r>
              <a:rPr lang="ko-KR" altLang="en-US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75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A2F6E6-6893-401F-B726-00422703889E}"/>
              </a:ext>
            </a:extLst>
          </p:cNvPr>
          <p:cNvSpPr txBox="1"/>
          <p:nvPr/>
        </p:nvSpPr>
        <p:spPr>
          <a:xfrm>
            <a:off x="87840" y="152974"/>
            <a:ext cx="4455066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–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시계의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구성요소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일정관리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CF70-88F1-4143-8C22-4851228986BE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1A676-A1C5-43D1-A865-EE99CD39D981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94BD15-3E25-4A71-85B5-578AC023C15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E9AF448-745C-4B7A-A083-F48B57CB80F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09731-F011-4D51-AC3F-52F76580710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5444BD2-061C-4D09-AB84-8F481B75B16C}"/>
              </a:ext>
            </a:extLst>
          </p:cNvPr>
          <p:cNvSpPr txBox="1"/>
          <p:nvPr/>
        </p:nvSpPr>
        <p:spPr>
          <a:xfrm>
            <a:off x="1217849" y="2327877"/>
            <a:ext cx="8250695" cy="65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pic>
        <p:nvPicPr>
          <p:cNvPr id="81" name="Picture 3">
            <a:extLst>
              <a:ext uri="{FF2B5EF4-FFF2-40B4-BE49-F238E27FC236}">
                <a16:creationId xmlns:a16="http://schemas.microsoft.com/office/drawing/2014/main" id="{9E4127D5-2F73-4400-AE60-B89F7F7C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34" y="1628800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D9C20D3D-51BD-4D5A-A395-7094AB69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46" y="2582411"/>
            <a:ext cx="1723608" cy="171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">
            <a:extLst>
              <a:ext uri="{FF2B5EF4-FFF2-40B4-BE49-F238E27FC236}">
                <a16:creationId xmlns:a16="http://schemas.microsoft.com/office/drawing/2014/main" id="{4A026B2E-567B-46AE-B51A-E290E38E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34" y="2514665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">
            <a:extLst>
              <a:ext uri="{FF2B5EF4-FFF2-40B4-BE49-F238E27FC236}">
                <a16:creationId xmlns:a16="http://schemas.microsoft.com/office/drawing/2014/main" id="{AD91BFE8-A05B-4594-9648-1DAF23DB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34" y="3429000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962E332-FD56-4D99-BC27-62DB97A7BC99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>
            <a:off x="1064224" y="2060679"/>
            <a:ext cx="1746522" cy="138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2C5EA58-FCB7-4EA5-AAC7-DEB24400E55C}"/>
              </a:ext>
            </a:extLst>
          </p:cNvPr>
          <p:cNvCxnSpPr>
            <a:stCxn id="83" idx="3"/>
            <a:endCxn id="82" idx="1"/>
          </p:cNvCxnSpPr>
          <p:nvPr/>
        </p:nvCxnSpPr>
        <p:spPr>
          <a:xfrm>
            <a:off x="1064224" y="2946544"/>
            <a:ext cx="1746522" cy="495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2FA1C97-F5AC-486A-AD32-39B7FF8C887F}"/>
              </a:ext>
            </a:extLst>
          </p:cNvPr>
          <p:cNvCxnSpPr>
            <a:cxnSpLocks/>
            <a:stCxn id="92" idx="3"/>
            <a:endCxn id="82" idx="1"/>
          </p:cNvCxnSpPr>
          <p:nvPr/>
        </p:nvCxnSpPr>
        <p:spPr>
          <a:xfrm flipV="1">
            <a:off x="1043608" y="3442343"/>
            <a:ext cx="1767138" cy="1345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91E45B5-3BBA-4547-8113-D468A91B08A2}"/>
              </a:ext>
            </a:extLst>
          </p:cNvPr>
          <p:cNvCxnSpPr>
            <a:cxnSpLocks/>
          </p:cNvCxnSpPr>
          <p:nvPr/>
        </p:nvCxnSpPr>
        <p:spPr>
          <a:xfrm>
            <a:off x="4543546" y="3573016"/>
            <a:ext cx="1492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>
            <a:extLst>
              <a:ext uri="{FF2B5EF4-FFF2-40B4-BE49-F238E27FC236}">
                <a16:creationId xmlns:a16="http://schemas.microsoft.com/office/drawing/2014/main" id="{28AE5DC1-97B6-40DF-A083-0DAFB5F3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44" y="2718112"/>
            <a:ext cx="2803143" cy="153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>
            <a:extLst>
              <a:ext uri="{FF2B5EF4-FFF2-40B4-BE49-F238E27FC236}">
                <a16:creationId xmlns:a16="http://schemas.microsoft.com/office/drawing/2014/main" id="{589F5B37-4B6C-4FB6-917D-7F78DC43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514" y="2847575"/>
            <a:ext cx="1595287" cy="44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91E45B5-3BBA-4547-8113-D468A91B08A2}"/>
              </a:ext>
            </a:extLst>
          </p:cNvPr>
          <p:cNvCxnSpPr>
            <a:cxnSpLocks/>
          </p:cNvCxnSpPr>
          <p:nvPr/>
        </p:nvCxnSpPr>
        <p:spPr>
          <a:xfrm flipH="1">
            <a:off x="4543546" y="3383854"/>
            <a:ext cx="1492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3">
            <a:extLst>
              <a:ext uri="{FF2B5EF4-FFF2-40B4-BE49-F238E27FC236}">
                <a16:creationId xmlns:a16="http://schemas.microsoft.com/office/drawing/2014/main" id="{AD91BFE8-A05B-4594-9648-1DAF23DB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8" y="4355881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2C5EA58-FCB7-4EA5-AAC7-DEB24400E55C}"/>
              </a:ext>
            </a:extLst>
          </p:cNvPr>
          <p:cNvCxnSpPr>
            <a:stCxn id="84" idx="3"/>
            <a:endCxn id="82" idx="1"/>
          </p:cNvCxnSpPr>
          <p:nvPr/>
        </p:nvCxnSpPr>
        <p:spPr>
          <a:xfrm flipV="1">
            <a:off x="1064224" y="3442343"/>
            <a:ext cx="1746522" cy="41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984A9F8-69D2-494A-BE2B-915ED18BB473}"/>
              </a:ext>
            </a:extLst>
          </p:cNvPr>
          <p:cNvSpPr txBox="1"/>
          <p:nvPr/>
        </p:nvSpPr>
        <p:spPr bwMode="auto">
          <a:xfrm>
            <a:off x="376522" y="1925263"/>
            <a:ext cx="636714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아빠</a:t>
            </a:r>
            <a:endParaRPr lang="ko-KR" altLang="en-US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84A9F8-69D2-494A-BE2B-915ED18BB473}"/>
              </a:ext>
            </a:extLst>
          </p:cNvPr>
          <p:cNvSpPr txBox="1"/>
          <p:nvPr/>
        </p:nvSpPr>
        <p:spPr bwMode="auto">
          <a:xfrm>
            <a:off x="393147" y="2795595"/>
            <a:ext cx="636713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엄마</a:t>
            </a:r>
            <a:endParaRPr lang="ko-KR" altLang="en-US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984A9F8-69D2-494A-BE2B-915ED18BB473}"/>
              </a:ext>
            </a:extLst>
          </p:cNvPr>
          <p:cNvSpPr txBox="1"/>
          <p:nvPr/>
        </p:nvSpPr>
        <p:spPr bwMode="auto">
          <a:xfrm>
            <a:off x="366215" y="3695305"/>
            <a:ext cx="636713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언니</a:t>
            </a:r>
            <a:endParaRPr lang="ko-KR" altLang="en-US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84A9F8-69D2-494A-BE2B-915ED18BB473}"/>
              </a:ext>
            </a:extLst>
          </p:cNvPr>
          <p:cNvSpPr txBox="1"/>
          <p:nvPr/>
        </p:nvSpPr>
        <p:spPr bwMode="auto">
          <a:xfrm>
            <a:off x="467544" y="4603094"/>
            <a:ext cx="41549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40180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B548-E339-4509-B740-24B68F4CA7AD}"/>
              </a:ext>
            </a:extLst>
          </p:cNvPr>
          <p:cNvSpPr txBox="1"/>
          <p:nvPr/>
        </p:nvSpPr>
        <p:spPr>
          <a:xfrm>
            <a:off x="87840" y="152974"/>
            <a:ext cx="4660250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–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시계의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구성요소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300" spc="300" dirty="0" err="1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어플의기능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402FB2-90D3-4F14-ADFC-CEF42E6A3134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54A275-B020-4EBE-8A2F-3C3E8CCA442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685898B-5FB0-4783-9F9B-BD06D081DDC5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1AFB8D0-4988-400D-833D-1F8408306A20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BD473-1D50-4A80-B889-9A98F77F4CF1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0688"/>
            <a:ext cx="6219825" cy="733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4" y="1725071"/>
            <a:ext cx="2260717" cy="39070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691" y="1721132"/>
            <a:ext cx="2087422" cy="3914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r="62130"/>
          <a:stretch/>
        </p:blipFill>
        <p:spPr>
          <a:xfrm>
            <a:off x="3757329" y="1721132"/>
            <a:ext cx="2126898" cy="3844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227" y="1721132"/>
            <a:ext cx="1536027" cy="34343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r="56954"/>
          <a:stretch/>
        </p:blipFill>
        <p:spPr>
          <a:xfrm>
            <a:off x="6830545" y="4869160"/>
            <a:ext cx="1905592" cy="189049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FB8E79-8521-415F-9D40-9CACE2697871}"/>
              </a:ext>
            </a:extLst>
          </p:cNvPr>
          <p:cNvCxnSpPr>
            <a:cxnSpLocks/>
          </p:cNvCxnSpPr>
          <p:nvPr/>
        </p:nvCxnSpPr>
        <p:spPr>
          <a:xfrm>
            <a:off x="251520" y="3356992"/>
            <a:ext cx="109978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FB8E79-8521-415F-9D40-9CACE2697871}"/>
              </a:ext>
            </a:extLst>
          </p:cNvPr>
          <p:cNvCxnSpPr>
            <a:cxnSpLocks/>
          </p:cNvCxnSpPr>
          <p:nvPr/>
        </p:nvCxnSpPr>
        <p:spPr>
          <a:xfrm>
            <a:off x="251520" y="4005064"/>
            <a:ext cx="93610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EFB8E79-8521-415F-9D40-9CACE2697871}"/>
              </a:ext>
            </a:extLst>
          </p:cNvPr>
          <p:cNvCxnSpPr>
            <a:cxnSpLocks/>
          </p:cNvCxnSpPr>
          <p:nvPr/>
        </p:nvCxnSpPr>
        <p:spPr>
          <a:xfrm>
            <a:off x="3757329" y="2564904"/>
            <a:ext cx="93610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FB8E79-8521-415F-9D40-9CACE2697871}"/>
              </a:ext>
            </a:extLst>
          </p:cNvPr>
          <p:cNvCxnSpPr>
            <a:cxnSpLocks/>
          </p:cNvCxnSpPr>
          <p:nvPr/>
        </p:nvCxnSpPr>
        <p:spPr>
          <a:xfrm>
            <a:off x="6909774" y="6093296"/>
            <a:ext cx="133463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FB8E79-8521-415F-9D40-9CACE2697871}"/>
              </a:ext>
            </a:extLst>
          </p:cNvPr>
          <p:cNvCxnSpPr>
            <a:cxnSpLocks/>
          </p:cNvCxnSpPr>
          <p:nvPr/>
        </p:nvCxnSpPr>
        <p:spPr>
          <a:xfrm>
            <a:off x="5894441" y="3861048"/>
            <a:ext cx="112583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026C74-873B-4175-A9F2-8B65BFAA1D51}"/>
              </a:ext>
            </a:extLst>
          </p:cNvPr>
          <p:cNvSpPr txBox="1"/>
          <p:nvPr/>
        </p:nvSpPr>
        <p:spPr>
          <a:xfrm>
            <a:off x="318072" y="5904859"/>
            <a:ext cx="810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날씨와 교통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관한 응답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66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중 </a:t>
            </a:r>
            <a:r>
              <a:rPr lang="en-US" altLang="ko-KR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44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A2F6E6-6893-401F-B726-00422703889E}"/>
              </a:ext>
            </a:extLst>
          </p:cNvPr>
          <p:cNvSpPr txBox="1"/>
          <p:nvPr/>
        </p:nvSpPr>
        <p:spPr>
          <a:xfrm>
            <a:off x="87840" y="152974"/>
            <a:ext cx="2629246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- 3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구성요소 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CF70-88F1-4143-8C22-4851228986BE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1A676-A1C5-43D1-A865-EE99CD39D981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94BD15-3E25-4A71-85B5-578AC023C15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E9AF448-745C-4B7A-A083-F48B57CB80F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09731-F011-4D51-AC3F-52F76580710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8E0F03-1205-4627-A952-FC908A5A2E3B}"/>
              </a:ext>
            </a:extLst>
          </p:cNvPr>
          <p:cNvGrpSpPr/>
          <p:nvPr/>
        </p:nvGrpSpPr>
        <p:grpSpPr>
          <a:xfrm>
            <a:off x="1907703" y="1454226"/>
            <a:ext cx="5459462" cy="4001430"/>
            <a:chOff x="1979711" y="1454226"/>
            <a:chExt cx="5459462" cy="40014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66D0D6E-BD13-4D53-89CE-BEF57DBAD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5896" y="2871833"/>
              <a:ext cx="1809776" cy="1800200"/>
            </a:xfrm>
            <a:prstGeom prst="rect">
              <a:avLst/>
            </a:prstGeom>
          </p:spPr>
        </p:pic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id="{A472B9A1-CB59-4440-8FDF-24397237EC24}"/>
                </a:ext>
              </a:extLst>
            </p:cNvPr>
            <p:cNvSpPr/>
            <p:nvPr/>
          </p:nvSpPr>
          <p:spPr>
            <a:xfrm>
              <a:off x="3254100" y="2440091"/>
              <a:ext cx="2635799" cy="2663684"/>
            </a:xfrm>
            <a:prstGeom prst="donut">
              <a:avLst>
                <a:gd name="adj" fmla="val 17300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36B575F-9F15-4683-BBF7-E5710D044465}"/>
                </a:ext>
              </a:extLst>
            </p:cNvPr>
            <p:cNvGrpSpPr/>
            <p:nvPr/>
          </p:nvGrpSpPr>
          <p:grpSpPr>
            <a:xfrm>
              <a:off x="1979711" y="1454226"/>
              <a:ext cx="5459462" cy="4001430"/>
              <a:chOff x="6606740" y="3205468"/>
              <a:chExt cx="3689218" cy="2542166"/>
            </a:xfrm>
          </p:grpSpPr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FE189F8E-453D-4E4F-991C-67662F8B7EF6}"/>
                  </a:ext>
                </a:extLst>
              </p:cNvPr>
              <p:cNvSpPr/>
              <p:nvPr/>
            </p:nvSpPr>
            <p:spPr>
              <a:xfrm>
                <a:off x="7221022" y="3580014"/>
                <a:ext cx="2274915" cy="1703515"/>
              </a:xfrm>
              <a:prstGeom prst="triangle">
                <a:avLst/>
              </a:prstGeom>
              <a:noFill/>
              <a:ln w="349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745456-23D7-4DA0-884B-D89DB4F6A3B4}"/>
                  </a:ext>
                </a:extLst>
              </p:cNvPr>
              <p:cNvSpPr txBox="1"/>
              <p:nvPr/>
            </p:nvSpPr>
            <p:spPr>
              <a:xfrm flipH="1">
                <a:off x="6606740" y="5376118"/>
                <a:ext cx="961117" cy="371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일정관리</a:t>
                </a:r>
                <a:endParaRPr lang="en-US" altLang="ko-KR" sz="1600" dirty="0" smtClean="0">
                  <a:ln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(</a:t>
                </a:r>
                <a:r>
                  <a:rPr lang="ko-KR" altLang="en-US" sz="1600" dirty="0" err="1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알람</a:t>
                </a:r>
                <a:r>
                  <a:rPr lang="en-US" altLang="ko-KR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..)</a:t>
                </a:r>
                <a:endParaRPr lang="en-US" altLang="ko-KR" sz="1600" dirty="0">
                  <a:ln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47211D-0A49-4B4C-8582-043C6A926E7F}"/>
                  </a:ext>
                </a:extLst>
              </p:cNvPr>
              <p:cNvSpPr txBox="1"/>
              <p:nvPr/>
            </p:nvSpPr>
            <p:spPr>
              <a:xfrm flipH="1">
                <a:off x="7221022" y="3205468"/>
                <a:ext cx="2274915" cy="2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디자인</a:t>
                </a:r>
                <a:endParaRPr lang="en-US" altLang="ko-KR" sz="1600" dirty="0">
                  <a:ln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536A9-646D-4504-B110-420925EBF7BB}"/>
                  </a:ext>
                </a:extLst>
              </p:cNvPr>
              <p:cNvSpPr txBox="1"/>
              <p:nvPr/>
            </p:nvSpPr>
            <p:spPr>
              <a:xfrm flipH="1">
                <a:off x="9137021" y="5373203"/>
                <a:ext cx="1158937" cy="371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err="1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어플의</a:t>
                </a:r>
                <a:r>
                  <a:rPr lang="ko-KR" altLang="en-US" sz="1600" dirty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 </a:t>
                </a:r>
                <a:r>
                  <a:rPr lang="ko-KR" altLang="en-US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기능</a:t>
                </a:r>
                <a:endParaRPr lang="en-US" altLang="ko-KR" sz="1600" dirty="0" smtClean="0">
                  <a:ln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en-US" altLang="ko-KR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날씨</a:t>
                </a:r>
                <a:r>
                  <a:rPr lang="en-US" altLang="ko-KR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,</a:t>
                </a:r>
                <a:r>
                  <a:rPr lang="ko-KR" altLang="en-US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교통정보</a:t>
                </a:r>
                <a:r>
                  <a:rPr lang="en-US" altLang="ko-KR" sz="1600" dirty="0" smtClean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..)</a:t>
                </a:r>
                <a:endParaRPr lang="en-US" altLang="ko-KR" sz="1600" dirty="0">
                  <a:ln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81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B548-E339-4509-B740-24B68F4CA7AD}"/>
              </a:ext>
            </a:extLst>
          </p:cNvPr>
          <p:cNvSpPr txBox="1"/>
          <p:nvPr/>
        </p:nvSpPr>
        <p:spPr>
          <a:xfrm>
            <a:off x="87840" y="152974"/>
            <a:ext cx="1436612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/>
                <a:ea typeface="-윤고딕340" panose="02030504000101010101"/>
              </a:rPr>
              <a:t>Ⅳ.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/>
                <a:ea typeface="-윤고딕340" panose="02030504000101010101"/>
              </a:rPr>
              <a:t>관련이론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402FB2-90D3-4F14-ADFC-CEF42E6A3134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54A275-B020-4EBE-8A2F-3C3E8CCA442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685898B-5FB0-4783-9F9B-BD06D081DDC5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1AFB8D0-4988-400D-833D-1F8408306A20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BD473-1D50-4A80-B889-9A98F77F4CF1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04669"/>
              </p:ext>
            </p:extLst>
          </p:nvPr>
        </p:nvGraphicFramePr>
        <p:xfrm>
          <a:off x="1524000" y="1397000"/>
          <a:ext cx="6096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서버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WAS</a:t>
                      </a:r>
                    </a:p>
                    <a:p>
                      <a:pPr algn="ctr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(Web Application Server)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정적인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HTML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이나 이미지를 제공하는 서버</a:t>
                      </a:r>
                    </a:p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서버 종류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Apache, IIS(Internet Information Server),</a:t>
                      </a:r>
                    </a:p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WebtoB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애플리케이션과 서버 환경을 만들어 동작시키는 기능을 제공하는 소프트웨어 프레임워크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WAS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종류</a:t>
                      </a:r>
                    </a:p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Web Logic, Web Sphere,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Jeus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JBoss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876EEB-AF19-4F0F-806D-FF67A9263815}"/>
              </a:ext>
            </a:extLst>
          </p:cNvPr>
          <p:cNvGrpSpPr/>
          <p:nvPr/>
        </p:nvGrpSpPr>
        <p:grpSpPr>
          <a:xfrm>
            <a:off x="794081" y="1779530"/>
            <a:ext cx="5088356" cy="3014072"/>
            <a:chOff x="758061" y="2121150"/>
            <a:chExt cx="5059830" cy="298262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90DA905-E1DA-48CE-9A4A-58C613E5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888" y="2871833"/>
              <a:ext cx="1809776" cy="1800200"/>
            </a:xfrm>
            <a:prstGeom prst="rect">
              <a:avLst/>
            </a:prstGeom>
          </p:spPr>
        </p:pic>
        <p:sp>
          <p:nvSpPr>
            <p:cNvPr id="25" name="원형: 비어 있음 24">
              <a:extLst>
                <a:ext uri="{FF2B5EF4-FFF2-40B4-BE49-F238E27FC236}">
                  <a16:creationId xmlns:a16="http://schemas.microsoft.com/office/drawing/2014/main" id="{5A17B4EA-CD1F-4F3C-97B8-8D119A291D81}"/>
                </a:ext>
              </a:extLst>
            </p:cNvPr>
            <p:cNvSpPr/>
            <p:nvPr/>
          </p:nvSpPr>
          <p:spPr>
            <a:xfrm>
              <a:off x="3182092" y="2440091"/>
              <a:ext cx="2635799" cy="2663684"/>
            </a:xfrm>
            <a:prstGeom prst="donut">
              <a:avLst>
                <a:gd name="adj" fmla="val 17300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93C893B-1CC9-4746-9412-603A606D8DA3}"/>
                </a:ext>
              </a:extLst>
            </p:cNvPr>
            <p:cNvGrpSpPr/>
            <p:nvPr/>
          </p:nvGrpSpPr>
          <p:grpSpPr>
            <a:xfrm>
              <a:off x="758061" y="2121150"/>
              <a:ext cx="4942504" cy="2837078"/>
              <a:chOff x="4588052" y="2379988"/>
              <a:chExt cx="4942504" cy="283707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D3B4507-8E3B-4076-B22D-29950955DB2C}"/>
                  </a:ext>
                </a:extLst>
              </p:cNvPr>
              <p:cNvSpPr/>
              <p:nvPr/>
            </p:nvSpPr>
            <p:spPr>
              <a:xfrm>
                <a:off x="7121004" y="2807429"/>
                <a:ext cx="2409552" cy="2409637"/>
              </a:xfrm>
              <a:prstGeom prst="ellipse">
                <a:avLst/>
              </a:prstGeom>
              <a:noFill/>
              <a:ln w="31750">
                <a:solidFill>
                  <a:srgbClr val="C4BD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FA1DD1-DCBA-42EB-9C67-E33D4DACB65C}"/>
                  </a:ext>
                </a:extLst>
              </p:cNvPr>
              <p:cNvSpPr txBox="1"/>
              <p:nvPr/>
            </p:nvSpPr>
            <p:spPr>
              <a:xfrm flipH="1">
                <a:off x="4588052" y="2379988"/>
                <a:ext cx="2344729" cy="57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김동욱      </a:t>
                </a:r>
                <a:endPara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소프트웨어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-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안드로이드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EDBB29-2512-464B-BCF7-69015003E26B}"/>
              </a:ext>
            </a:extLst>
          </p:cNvPr>
          <p:cNvSpPr txBox="1"/>
          <p:nvPr/>
        </p:nvSpPr>
        <p:spPr>
          <a:xfrm flipH="1">
            <a:off x="5940152" y="1743893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김원중</a:t>
            </a:r>
            <a:r>
              <a:rPr kumimoji="1" lang="ko-KR" altLang="en-US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 </a:t>
            </a:r>
            <a:endParaRPr kumimoji="1" lang="en-US" altLang="ko-KR" sz="1600" dirty="0">
              <a:solidFill>
                <a:schemeClr val="bg1"/>
              </a:solidFill>
              <a:latin typeface="Yoon 윤고딕 550_TT"/>
              <a:ea typeface="나눔고딕" panose="020D0604000000000000" pitchFamily="50" charset="-127"/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하드웨어 총괄 </a:t>
            </a:r>
            <a:r>
              <a:rPr kumimoji="1" lang="en-US" altLang="ko-KR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- 3d</a:t>
            </a:r>
            <a:r>
              <a:rPr kumimoji="1" lang="ko-KR" altLang="en-US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프린트</a:t>
            </a:r>
            <a:r>
              <a:rPr kumimoji="1" lang="en-US" altLang="ko-KR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 </a:t>
            </a:r>
            <a:r>
              <a:rPr kumimoji="1" lang="ko-KR" altLang="en-US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조사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Yoon 윤고딕 550_TT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1848-18CC-4F3B-85D1-1E6C1D507D39}"/>
              </a:ext>
            </a:extLst>
          </p:cNvPr>
          <p:cNvSpPr txBox="1"/>
          <p:nvPr/>
        </p:nvSpPr>
        <p:spPr>
          <a:xfrm flipH="1">
            <a:off x="1012063" y="4365225"/>
            <a:ext cx="228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소프트웨어 총괄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67B85-B756-40B5-B2DC-D512A757DDBF}"/>
              </a:ext>
            </a:extLst>
          </p:cNvPr>
          <p:cNvSpPr txBox="1"/>
          <p:nvPr/>
        </p:nvSpPr>
        <p:spPr>
          <a:xfrm flipH="1">
            <a:off x="5749248" y="4293096"/>
            <a:ext cx="321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하드웨어 디자인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+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관련이론조사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A0A5BB8-9C5D-4242-AB42-4F6AE7A21E75}"/>
              </a:ext>
            </a:extLst>
          </p:cNvPr>
          <p:cNvCxnSpPr>
            <a:cxnSpLocks/>
          </p:cNvCxnSpPr>
          <p:nvPr/>
        </p:nvCxnSpPr>
        <p:spPr>
          <a:xfrm flipV="1">
            <a:off x="5646047" y="2364305"/>
            <a:ext cx="3240360" cy="488632"/>
          </a:xfrm>
          <a:prstGeom prst="bentConnector3">
            <a:avLst>
              <a:gd name="adj1" fmla="val 8929"/>
            </a:avLst>
          </a:prstGeom>
          <a:ln w="2222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C3C1483-C5CD-4FB9-9D34-46DF71E25D1F}"/>
              </a:ext>
            </a:extLst>
          </p:cNvPr>
          <p:cNvCxnSpPr>
            <a:cxnSpLocks/>
          </p:cNvCxnSpPr>
          <p:nvPr/>
        </p:nvCxnSpPr>
        <p:spPr>
          <a:xfrm>
            <a:off x="5435705" y="4293096"/>
            <a:ext cx="3456775" cy="583215"/>
          </a:xfrm>
          <a:prstGeom prst="bentConnector3">
            <a:avLst>
              <a:gd name="adj1" fmla="val 11762"/>
            </a:avLst>
          </a:prstGeom>
          <a:ln w="2222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76BE26-DEEA-46F5-BA2F-157B9F62787C}"/>
              </a:ext>
            </a:extLst>
          </p:cNvPr>
          <p:cNvSpPr txBox="1"/>
          <p:nvPr/>
        </p:nvSpPr>
        <p:spPr>
          <a:xfrm>
            <a:off x="87840" y="152974"/>
            <a:ext cx="1375698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Ⅴ.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역할분담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A64FC9C-E584-4DFE-B0F0-6685C744E682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2721290" cy="392752"/>
          </a:xfrm>
          <a:prstGeom prst="bentConnector3">
            <a:avLst>
              <a:gd name="adj1" fmla="val 92584"/>
            </a:avLst>
          </a:prstGeom>
          <a:ln w="2222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62B5CA3-E0B9-4E79-B968-9784ADDACE91}"/>
              </a:ext>
            </a:extLst>
          </p:cNvPr>
          <p:cNvCxnSpPr>
            <a:cxnSpLocks/>
          </p:cNvCxnSpPr>
          <p:nvPr/>
        </p:nvCxnSpPr>
        <p:spPr>
          <a:xfrm flipV="1">
            <a:off x="855197" y="4365750"/>
            <a:ext cx="2924715" cy="575418"/>
          </a:xfrm>
          <a:prstGeom prst="bentConnector3">
            <a:avLst>
              <a:gd name="adj1" fmla="val 88075"/>
            </a:avLst>
          </a:prstGeom>
          <a:ln w="2222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2">
            <a:extLst>
              <a:ext uri="{FF2B5EF4-FFF2-40B4-BE49-F238E27FC236}">
                <a16:creationId xmlns:a16="http://schemas.microsoft.com/office/drawing/2014/main" id="{AFAF3B9E-226D-44EF-8BDB-810D611654C2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D88BE8-DA18-4C47-BAC2-1ECCBB89BB6B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28FB667-5533-4B9A-A13B-2F18EEDA5DB8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5F24FFB-7770-40B7-8B5C-C3B4678BA1E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1D5BC7-C509-4BA5-9E9F-5101759D8238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5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0">
            <a:extLst>
              <a:ext uri="{FF2B5EF4-FFF2-40B4-BE49-F238E27FC236}">
                <a16:creationId xmlns:a16="http://schemas.microsoft.com/office/drawing/2014/main" id="{5888DE9C-0DA9-4691-9EBF-BD49BE86EE68}"/>
              </a:ext>
            </a:extLst>
          </p:cNvPr>
          <p:cNvCxnSpPr>
            <a:cxnSpLocks/>
          </p:cNvCxnSpPr>
          <p:nvPr/>
        </p:nvCxnSpPr>
        <p:spPr>
          <a:xfrm>
            <a:off x="4750566" y="14404"/>
            <a:ext cx="0" cy="6843596"/>
          </a:xfrm>
          <a:prstGeom prst="line">
            <a:avLst/>
          </a:prstGeom>
          <a:ln w="254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FA0BE2-5F9C-4305-B6B3-31B849014084}"/>
              </a:ext>
            </a:extLst>
          </p:cNvPr>
          <p:cNvSpPr txBox="1"/>
          <p:nvPr/>
        </p:nvSpPr>
        <p:spPr>
          <a:xfrm>
            <a:off x="87840" y="152974"/>
            <a:ext cx="1375698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Ⅴ.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향후계획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346AAC3-262D-4997-88EC-2A2C5F3CD71A}"/>
              </a:ext>
            </a:extLst>
          </p:cNvPr>
          <p:cNvSpPr/>
          <p:nvPr/>
        </p:nvSpPr>
        <p:spPr>
          <a:xfrm rot="5400000">
            <a:off x="4838055" y="1330828"/>
            <a:ext cx="550644" cy="570524"/>
          </a:xfrm>
          <a:prstGeom prst="triangle">
            <a:avLst/>
          </a:prstGeom>
          <a:noFill/>
          <a:ln w="349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F87AF1B5-7375-4D66-94F8-381552AFCA4B}"/>
              </a:ext>
            </a:extLst>
          </p:cNvPr>
          <p:cNvSpPr/>
          <p:nvPr/>
        </p:nvSpPr>
        <p:spPr>
          <a:xfrm rot="16200000">
            <a:off x="4112434" y="3012432"/>
            <a:ext cx="550644" cy="570524"/>
          </a:xfrm>
          <a:prstGeom prst="triangle">
            <a:avLst/>
          </a:prstGeom>
          <a:noFill/>
          <a:ln w="349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10BE842-DE2E-4601-9773-56FB6D96670E}"/>
              </a:ext>
            </a:extLst>
          </p:cNvPr>
          <p:cNvSpPr/>
          <p:nvPr/>
        </p:nvSpPr>
        <p:spPr>
          <a:xfrm rot="5400000">
            <a:off x="4832514" y="4164560"/>
            <a:ext cx="550644" cy="570524"/>
          </a:xfrm>
          <a:prstGeom prst="triangle">
            <a:avLst/>
          </a:prstGeom>
          <a:noFill/>
          <a:ln w="349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C85F9-A7A1-4844-AFBD-DF8185BE1DE9}"/>
              </a:ext>
            </a:extLst>
          </p:cNvPr>
          <p:cNvSpPr txBox="1"/>
          <p:nvPr/>
        </p:nvSpPr>
        <p:spPr>
          <a:xfrm flipH="1">
            <a:off x="5444674" y="1443557"/>
            <a:ext cx="321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주차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주제설정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시계구상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E2EFD-F029-416D-8179-5E88A6850E34}"/>
              </a:ext>
            </a:extLst>
          </p:cNvPr>
          <p:cNvSpPr/>
          <p:nvPr/>
        </p:nvSpPr>
        <p:spPr>
          <a:xfrm>
            <a:off x="497940" y="2639405"/>
            <a:ext cx="3527006" cy="1316578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574F4-F882-4477-91A6-EDEF16E8BA6B}"/>
              </a:ext>
            </a:extLst>
          </p:cNvPr>
          <p:cNvSpPr txBox="1"/>
          <p:nvPr/>
        </p:nvSpPr>
        <p:spPr>
          <a:xfrm flipH="1">
            <a:off x="5476187" y="3926771"/>
            <a:ext cx="321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12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관련이론조사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35487-C475-4C3E-9F73-7AB38F2BA217}"/>
              </a:ext>
            </a:extLst>
          </p:cNvPr>
          <p:cNvSpPr txBox="1"/>
          <p:nvPr/>
        </p:nvSpPr>
        <p:spPr>
          <a:xfrm flipH="1">
            <a:off x="550026" y="2729984"/>
            <a:ext cx="3215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관련이론조사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프로토콜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데이터베이스 조사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시계출력형태 조사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2">
            <a:extLst>
              <a:ext uri="{FF2B5EF4-FFF2-40B4-BE49-F238E27FC236}">
                <a16:creationId xmlns:a16="http://schemas.microsoft.com/office/drawing/2014/main" id="{429C026F-6E61-4722-A774-B253664FF9B5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78F24C-CE90-4932-853E-33558D23B50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C6549A-2CDC-4909-8309-164727A49C12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1A9CE80-21A4-47C1-9B1B-BC826C404B15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C1DD2A-C345-4037-9F87-1EB928E480B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3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13">
            <a:extLst>
              <a:ext uri="{FF2B5EF4-FFF2-40B4-BE49-F238E27FC236}">
                <a16:creationId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2555776" y="1916832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lang="ko-KR" altLang="en-US"/>
            </a:pPr>
            <a:r>
              <a:rPr lang="en-US" altLang="ko-KR" sz="5400" b="1" dirty="0">
                <a:solidFill>
                  <a:schemeClr val="bg1"/>
                </a:solidFill>
                <a:latin typeface="Century Gothic"/>
              </a:rPr>
              <a:t>THANK YOU</a:t>
            </a:r>
            <a:endParaRPr lang="ko-KR" altLang="en-US" sz="5400" b="1" dirty="0">
              <a:solidFill>
                <a:schemeClr val="bg1"/>
              </a:solidFill>
              <a:latin typeface="Century Gothic"/>
            </a:endParaRPr>
          </a:p>
        </p:txBody>
      </p:sp>
      <p:cxnSp>
        <p:nvCxnSpPr>
          <p:cNvPr id="3" name="직선 연결선[R] 20">
            <a:extLst>
              <a:ext uri="{FF2B5EF4-FFF2-40B4-BE49-F238E27FC236}">
                <a16:creationId xmlns:a16="http://schemas.microsoft.com/office/drawing/2014/main" id="{5888DE9C-0DA9-4691-9EBF-BD49BE86EE68}"/>
              </a:ext>
            </a:extLst>
          </p:cNvPr>
          <p:cNvCxnSpPr>
            <a:cxnSpLocks/>
          </p:cNvCxnSpPr>
          <p:nvPr/>
        </p:nvCxnSpPr>
        <p:spPr>
          <a:xfrm>
            <a:off x="2339752" y="2924944"/>
            <a:ext cx="4392488" cy="0"/>
          </a:xfrm>
          <a:prstGeom prst="line">
            <a:avLst/>
          </a:prstGeom>
          <a:ln w="1587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38811"/>
              </p:ext>
            </p:extLst>
          </p:nvPr>
        </p:nvGraphicFramePr>
        <p:xfrm>
          <a:off x="1763688" y="0"/>
          <a:ext cx="5688634" cy="6858000"/>
        </p:xfrm>
        <a:graphic>
          <a:graphicData uri="http://schemas.openxmlformats.org/drawingml/2006/table">
            <a:tbl>
              <a:tblPr/>
              <a:tblGrid>
                <a:gridCol w="982912">
                  <a:extLst>
                    <a:ext uri="{9D8B030D-6E8A-4147-A177-3AD203B41FA5}">
                      <a16:colId xmlns:a16="http://schemas.microsoft.com/office/drawing/2014/main" val="163551214"/>
                    </a:ext>
                  </a:extLst>
                </a:gridCol>
                <a:gridCol w="982912">
                  <a:extLst>
                    <a:ext uri="{9D8B030D-6E8A-4147-A177-3AD203B41FA5}">
                      <a16:colId xmlns:a16="http://schemas.microsoft.com/office/drawing/2014/main" val="3540404162"/>
                    </a:ext>
                  </a:extLst>
                </a:gridCol>
                <a:gridCol w="184765">
                  <a:extLst>
                    <a:ext uri="{9D8B030D-6E8A-4147-A177-3AD203B41FA5}">
                      <a16:colId xmlns:a16="http://schemas.microsoft.com/office/drawing/2014/main" val="1113884477"/>
                    </a:ext>
                  </a:extLst>
                </a:gridCol>
                <a:gridCol w="808090">
                  <a:extLst>
                    <a:ext uri="{9D8B030D-6E8A-4147-A177-3AD203B41FA5}">
                      <a16:colId xmlns:a16="http://schemas.microsoft.com/office/drawing/2014/main" val="1921786000"/>
                    </a:ext>
                  </a:extLst>
                </a:gridCol>
                <a:gridCol w="184765">
                  <a:extLst>
                    <a:ext uri="{9D8B030D-6E8A-4147-A177-3AD203B41FA5}">
                      <a16:colId xmlns:a16="http://schemas.microsoft.com/office/drawing/2014/main" val="4202579694"/>
                    </a:ext>
                  </a:extLst>
                </a:gridCol>
                <a:gridCol w="184765">
                  <a:extLst>
                    <a:ext uri="{9D8B030D-6E8A-4147-A177-3AD203B41FA5}">
                      <a16:colId xmlns:a16="http://schemas.microsoft.com/office/drawing/2014/main" val="2425534204"/>
                    </a:ext>
                  </a:extLst>
                </a:gridCol>
                <a:gridCol w="1087830">
                  <a:extLst>
                    <a:ext uri="{9D8B030D-6E8A-4147-A177-3AD203B41FA5}">
                      <a16:colId xmlns:a16="http://schemas.microsoft.com/office/drawing/2014/main" val="2135319434"/>
                    </a:ext>
                  </a:extLst>
                </a:gridCol>
                <a:gridCol w="184765">
                  <a:extLst>
                    <a:ext uri="{9D8B030D-6E8A-4147-A177-3AD203B41FA5}">
                      <a16:colId xmlns:a16="http://schemas.microsoft.com/office/drawing/2014/main" val="2343040300"/>
                    </a:ext>
                  </a:extLst>
                </a:gridCol>
                <a:gridCol w="1087830">
                  <a:extLst>
                    <a:ext uri="{9D8B030D-6E8A-4147-A177-3AD203B41FA5}">
                      <a16:colId xmlns:a16="http://schemas.microsoft.com/office/drawing/2014/main" val="3077060320"/>
                    </a:ext>
                  </a:extLst>
                </a:gridCol>
              </a:tblGrid>
              <a:tr h="270724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 의 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89128"/>
                  </a:ext>
                </a:extLst>
              </a:tr>
              <a:tr h="351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브레이밍스토밍을 통한 주제 축소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72778"/>
                  </a:ext>
                </a:extLst>
              </a:tr>
              <a:tr h="290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10.18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목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 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온라인회의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27133"/>
                  </a:ext>
                </a:extLst>
              </a:tr>
              <a:tr h="290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설문조사내용을 토대로 중점적 개발사항 정하기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17445"/>
                  </a:ext>
                </a:extLst>
              </a:tr>
              <a:tr h="15699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토의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지난 발표 때 시행했던 설문조사를 토대로 졸업작품을 어떠한 방향으로 개발해야할지를 회의했다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64114"/>
                  </a:ext>
                </a:extLst>
              </a:tr>
              <a:tr h="1154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대부분의 설문참가자들은 시계를 살 때 원하는 요소는 디자인과 어플리케이션 기능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일정관리기능이다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즉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스케줄관리를 위해서 시계를 사지만 그 중에 디자인요소를 가장 중요하게 생각하는 것으로 나타났다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따라서 앞으로 디자인이 가미된 졸업작품을 만들기로 합의하였다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44808"/>
                  </a:ext>
                </a:extLst>
              </a:tr>
              <a:tr h="709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77119"/>
                  </a:ext>
                </a:extLst>
              </a:tr>
              <a:tr h="228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 명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02450"/>
                  </a:ext>
                </a:extLst>
              </a:tr>
              <a:tr h="1085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20141017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20140987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20140996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20161030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34191"/>
                  </a:ext>
                </a:extLst>
              </a:tr>
              <a:tr h="234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36800"/>
                  </a:ext>
                </a:extLst>
              </a:tr>
              <a:tr h="4164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1737"/>
                  </a:ext>
                </a:extLst>
              </a:tr>
              <a:tr h="2546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2018.10.18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7304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412823" y="1434216"/>
            <a:ext cx="17489552" cy="69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8D0915-5F91-471C-B1FB-936A693CFEA9}"/>
              </a:ext>
            </a:extLst>
          </p:cNvPr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B0B04A9-D9E5-4277-BF51-8B63C579A8B0}"/>
              </a:ext>
            </a:extLst>
          </p:cNvPr>
          <p:cNvCxnSpPr/>
          <p:nvPr/>
        </p:nvCxnSpPr>
        <p:spPr>
          <a:xfrm>
            <a:off x="3000350" y="472514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2AB767-0EA1-4B54-B9B6-ABFA570642B3}"/>
              </a:ext>
            </a:extLst>
          </p:cNvPr>
          <p:cNvSpPr txBox="1"/>
          <p:nvPr/>
        </p:nvSpPr>
        <p:spPr>
          <a:xfrm>
            <a:off x="3132261" y="2708920"/>
            <a:ext cx="118814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Ⅰ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시장조사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CB3EA-1FCD-4B39-9C32-ED74CE2DCDEE}"/>
              </a:ext>
            </a:extLst>
          </p:cNvPr>
          <p:cNvSpPr txBox="1"/>
          <p:nvPr/>
        </p:nvSpPr>
        <p:spPr>
          <a:xfrm>
            <a:off x="3132261" y="3068960"/>
            <a:ext cx="118814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Ⅱ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시계구상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7204B-9C66-4D33-B8E4-5C5EDC1B88BA}"/>
              </a:ext>
            </a:extLst>
          </p:cNvPr>
          <p:cNvSpPr txBox="1"/>
          <p:nvPr/>
        </p:nvSpPr>
        <p:spPr>
          <a:xfrm>
            <a:off x="3132261" y="3408251"/>
            <a:ext cx="118814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Ⅲ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목표설정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85FEEF-64DA-499D-9A4C-60BD8EBF3F7F}"/>
              </a:ext>
            </a:extLst>
          </p:cNvPr>
          <p:cNvSpPr txBox="1"/>
          <p:nvPr/>
        </p:nvSpPr>
        <p:spPr>
          <a:xfrm>
            <a:off x="3143652" y="3728065"/>
            <a:ext cx="118814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Ⅳ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40157-3B42-42C6-B347-A538954E8135}"/>
              </a:ext>
            </a:extLst>
          </p:cNvPr>
          <p:cNvSpPr txBox="1"/>
          <p:nvPr/>
        </p:nvSpPr>
        <p:spPr>
          <a:xfrm>
            <a:off x="3143652" y="4088105"/>
            <a:ext cx="227177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Ⅴ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역할분담 및 향후일정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8CF05D-4F59-4EDD-916B-664B58B1DBD6}"/>
              </a:ext>
            </a:extLst>
          </p:cNvPr>
          <p:cNvSpPr txBox="1"/>
          <p:nvPr/>
        </p:nvSpPr>
        <p:spPr>
          <a:xfrm>
            <a:off x="2941973" y="1988840"/>
            <a:ext cx="971741" cy="25391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42864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0406"/>
              </p:ext>
            </p:extLst>
          </p:nvPr>
        </p:nvGraphicFramePr>
        <p:xfrm>
          <a:off x="1907704" y="0"/>
          <a:ext cx="5184575" cy="6857998"/>
        </p:xfrm>
        <a:graphic>
          <a:graphicData uri="http://schemas.openxmlformats.org/drawingml/2006/table">
            <a:tbl>
              <a:tblPr/>
              <a:tblGrid>
                <a:gridCol w="895818">
                  <a:extLst>
                    <a:ext uri="{9D8B030D-6E8A-4147-A177-3AD203B41FA5}">
                      <a16:colId xmlns:a16="http://schemas.microsoft.com/office/drawing/2014/main" val="3927739435"/>
                    </a:ext>
                  </a:extLst>
                </a:gridCol>
                <a:gridCol w="895818">
                  <a:extLst>
                    <a:ext uri="{9D8B030D-6E8A-4147-A177-3AD203B41FA5}">
                      <a16:colId xmlns:a16="http://schemas.microsoft.com/office/drawing/2014/main" val="3569391707"/>
                    </a:ext>
                  </a:extLst>
                </a:gridCol>
                <a:gridCol w="168393">
                  <a:extLst>
                    <a:ext uri="{9D8B030D-6E8A-4147-A177-3AD203B41FA5}">
                      <a16:colId xmlns:a16="http://schemas.microsoft.com/office/drawing/2014/main" val="4277573358"/>
                    </a:ext>
                  </a:extLst>
                </a:gridCol>
                <a:gridCol w="736487">
                  <a:extLst>
                    <a:ext uri="{9D8B030D-6E8A-4147-A177-3AD203B41FA5}">
                      <a16:colId xmlns:a16="http://schemas.microsoft.com/office/drawing/2014/main" val="94103670"/>
                    </a:ext>
                  </a:extLst>
                </a:gridCol>
                <a:gridCol w="168393">
                  <a:extLst>
                    <a:ext uri="{9D8B030D-6E8A-4147-A177-3AD203B41FA5}">
                      <a16:colId xmlns:a16="http://schemas.microsoft.com/office/drawing/2014/main" val="3219057051"/>
                    </a:ext>
                  </a:extLst>
                </a:gridCol>
                <a:gridCol w="168393">
                  <a:extLst>
                    <a:ext uri="{9D8B030D-6E8A-4147-A177-3AD203B41FA5}">
                      <a16:colId xmlns:a16="http://schemas.microsoft.com/office/drawing/2014/main" val="128501906"/>
                    </a:ext>
                  </a:extLst>
                </a:gridCol>
                <a:gridCol w="991440">
                  <a:extLst>
                    <a:ext uri="{9D8B030D-6E8A-4147-A177-3AD203B41FA5}">
                      <a16:colId xmlns:a16="http://schemas.microsoft.com/office/drawing/2014/main" val="3558798249"/>
                    </a:ext>
                  </a:extLst>
                </a:gridCol>
                <a:gridCol w="168393">
                  <a:extLst>
                    <a:ext uri="{9D8B030D-6E8A-4147-A177-3AD203B41FA5}">
                      <a16:colId xmlns:a16="http://schemas.microsoft.com/office/drawing/2014/main" val="3168363900"/>
                    </a:ext>
                  </a:extLst>
                </a:gridCol>
                <a:gridCol w="991440">
                  <a:extLst>
                    <a:ext uri="{9D8B030D-6E8A-4147-A177-3AD203B41FA5}">
                      <a16:colId xmlns:a16="http://schemas.microsoft.com/office/drawing/2014/main" val="3836487904"/>
                    </a:ext>
                  </a:extLst>
                </a:gridCol>
              </a:tblGrid>
              <a:tr h="270723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 의 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96914"/>
                  </a:ext>
                </a:extLst>
              </a:tr>
              <a:tr h="351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브레이밍스토밍을 통한 주제 축소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5941"/>
                  </a:ext>
                </a:extLst>
              </a:tr>
              <a:tr h="290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10.20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토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 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온라인회의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8184"/>
                  </a:ext>
                </a:extLst>
              </a:tr>
              <a:tr h="290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대체아이디어인 우산건조기 검토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49540"/>
                  </a:ext>
                </a:extLst>
              </a:tr>
              <a:tr h="15699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토의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지난 발표때 제안받았던 우산건조기 아이디어를 검토하는 회의를 가졌다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기존 우산건조기는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36kRPM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모터를 사용하며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모터의 가격은 약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1~2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만원대로 저렴하다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우산건조기는 수요층이 명확한 아이디어이다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지하철 역사 및 건물출입구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층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64073"/>
                  </a:ext>
                </a:extLst>
              </a:tr>
              <a:tr h="1154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우산건조기를 제작하기 위해서는 모터를 활용해야하는데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 모터를 실제로 설계에 적용하기 위해서는 전력이 많이 필요하다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또한 우산건조기를 설계하는 것은 단순 하드웨어설계에 지나지 않으므로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학부의 커리큘럼과 많이 동떨어진 아이디어이다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8463"/>
                  </a:ext>
                </a:extLst>
              </a:tr>
              <a:tr h="709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0152"/>
                  </a:ext>
                </a:extLst>
              </a:tr>
              <a:tr h="228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 명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0959"/>
                  </a:ext>
                </a:extLst>
              </a:tr>
              <a:tr h="1085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20141017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20140987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20140996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20161030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8068"/>
                  </a:ext>
                </a:extLst>
              </a:tr>
              <a:tr h="234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862702"/>
                  </a:ext>
                </a:extLst>
              </a:tr>
              <a:tr h="4164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01016"/>
                  </a:ext>
                </a:extLst>
              </a:tr>
              <a:tr h="2546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2018.10.18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0716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7300" y="-551"/>
            <a:ext cx="15275685" cy="66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90238"/>
              </p:ext>
            </p:extLst>
          </p:nvPr>
        </p:nvGraphicFramePr>
        <p:xfrm>
          <a:off x="2411760" y="28575"/>
          <a:ext cx="4392491" cy="6828877"/>
        </p:xfrm>
        <a:graphic>
          <a:graphicData uri="http://schemas.openxmlformats.org/drawingml/2006/table">
            <a:tbl>
              <a:tblPr/>
              <a:tblGrid>
                <a:gridCol w="758957">
                  <a:extLst>
                    <a:ext uri="{9D8B030D-6E8A-4147-A177-3AD203B41FA5}">
                      <a16:colId xmlns:a16="http://schemas.microsoft.com/office/drawing/2014/main" val="1354229065"/>
                    </a:ext>
                  </a:extLst>
                </a:gridCol>
                <a:gridCol w="758957">
                  <a:extLst>
                    <a:ext uri="{9D8B030D-6E8A-4147-A177-3AD203B41FA5}">
                      <a16:colId xmlns:a16="http://schemas.microsoft.com/office/drawing/2014/main" val="1475449510"/>
                    </a:ext>
                  </a:extLst>
                </a:gridCol>
                <a:gridCol w="142667">
                  <a:extLst>
                    <a:ext uri="{9D8B030D-6E8A-4147-A177-3AD203B41FA5}">
                      <a16:colId xmlns:a16="http://schemas.microsoft.com/office/drawing/2014/main" val="2916947564"/>
                    </a:ext>
                  </a:extLst>
                </a:gridCol>
                <a:gridCol w="623969">
                  <a:extLst>
                    <a:ext uri="{9D8B030D-6E8A-4147-A177-3AD203B41FA5}">
                      <a16:colId xmlns:a16="http://schemas.microsoft.com/office/drawing/2014/main" val="639603678"/>
                    </a:ext>
                  </a:extLst>
                </a:gridCol>
                <a:gridCol w="142667">
                  <a:extLst>
                    <a:ext uri="{9D8B030D-6E8A-4147-A177-3AD203B41FA5}">
                      <a16:colId xmlns:a16="http://schemas.microsoft.com/office/drawing/2014/main" val="1846783406"/>
                    </a:ext>
                  </a:extLst>
                </a:gridCol>
                <a:gridCol w="142667">
                  <a:extLst>
                    <a:ext uri="{9D8B030D-6E8A-4147-A177-3AD203B41FA5}">
                      <a16:colId xmlns:a16="http://schemas.microsoft.com/office/drawing/2014/main" val="39853817"/>
                    </a:ext>
                  </a:extLst>
                </a:gridCol>
                <a:gridCol w="839970">
                  <a:extLst>
                    <a:ext uri="{9D8B030D-6E8A-4147-A177-3AD203B41FA5}">
                      <a16:colId xmlns:a16="http://schemas.microsoft.com/office/drawing/2014/main" val="1476546104"/>
                    </a:ext>
                  </a:extLst>
                </a:gridCol>
                <a:gridCol w="142667">
                  <a:extLst>
                    <a:ext uri="{9D8B030D-6E8A-4147-A177-3AD203B41FA5}">
                      <a16:colId xmlns:a16="http://schemas.microsoft.com/office/drawing/2014/main" val="2877542193"/>
                    </a:ext>
                  </a:extLst>
                </a:gridCol>
                <a:gridCol w="839970">
                  <a:extLst>
                    <a:ext uri="{9D8B030D-6E8A-4147-A177-3AD203B41FA5}">
                      <a16:colId xmlns:a16="http://schemas.microsoft.com/office/drawing/2014/main" val="2882187398"/>
                    </a:ext>
                  </a:extLst>
                </a:gridCol>
              </a:tblGrid>
              <a:tr h="269574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 의 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833685"/>
                  </a:ext>
                </a:extLst>
              </a:tr>
              <a:tr h="3499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브레이밍스토밍을 통한 주제 축소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0292"/>
                  </a:ext>
                </a:extLst>
              </a:tr>
              <a:tr h="2897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10.27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토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 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온라인회의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4950"/>
                  </a:ext>
                </a:extLst>
              </a:tr>
              <a:tr h="2897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시계에 들어갈 기능 회의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20769"/>
                  </a:ext>
                </a:extLst>
              </a:tr>
              <a:tr h="15633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토의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시계에 들어갈 기능들을 각자 생각하고 그 기능을 구현하려면 필요한 요소가 무엇이 있는지 알아본다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58493"/>
                  </a:ext>
                </a:extLst>
              </a:tr>
              <a:tr h="1149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방수방진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현재 교통상황알려주기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건강상태 모니터링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대략적인 디자인과 센서조사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라즈베리파이를 이용하여 스마트폰 어플과 연동하기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와이파이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블루투스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라즈베리파이 모듈 조사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(esp8266, wifi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모듈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62414"/>
                  </a:ext>
                </a:extLst>
              </a:tr>
              <a:tr h="706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94284"/>
                  </a:ext>
                </a:extLst>
              </a:tr>
              <a:tr h="2276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 명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71728"/>
                  </a:ext>
                </a:extLst>
              </a:tr>
              <a:tr h="1080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20141017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20140987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20140996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20161030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53490"/>
                  </a:ext>
                </a:extLst>
              </a:tr>
              <a:tr h="233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5" marR="5085" marT="5085" marB="5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45479"/>
                  </a:ext>
                </a:extLst>
              </a:tr>
              <a:tr h="414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8289"/>
                  </a:ext>
                </a:extLst>
              </a:tr>
              <a:tr h="2536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2018.10.18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19" marR="48819" marT="24410" marB="244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138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3244" y="28575"/>
            <a:ext cx="13504591" cy="68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4494E2B-2058-4939-960B-87955FB070C9}"/>
              </a:ext>
            </a:extLst>
          </p:cNvPr>
          <p:cNvSpPr txBox="1"/>
          <p:nvPr/>
        </p:nvSpPr>
        <p:spPr>
          <a:xfrm>
            <a:off x="87840" y="152974"/>
            <a:ext cx="2704587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Ⅰ.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시장조사 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우산건조기</a:t>
            </a:r>
          </a:p>
        </p:txBody>
      </p:sp>
      <p:grpSp>
        <p:nvGrpSpPr>
          <p:cNvPr id="43" name="그룹 2">
            <a:extLst>
              <a:ext uri="{FF2B5EF4-FFF2-40B4-BE49-F238E27FC236}">
                <a16:creationId xmlns:a16="http://schemas.microsoft.com/office/drawing/2014/main" id="{2FDA51B6-9C4A-4B14-AF13-4CB764A59D59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A8A0AD-A680-4A7B-A44C-FE50D7FE8EC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8490E20-BEC9-466F-94A2-96F775BBABC4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6F9AD92-0D71-4B04-92FB-B5AC05B2C3C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581777-71DE-484B-91AF-927679CBEAC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31005"/>
            <a:ext cx="4047227" cy="3045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106594"/>
            <a:ext cx="2808050" cy="5301912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B04EF7E0-8765-4E51-93D8-41EA1E77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70341"/>
            <a:ext cx="3472345" cy="293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9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4494E2B-2058-4939-960B-87955FB070C9}"/>
              </a:ext>
            </a:extLst>
          </p:cNvPr>
          <p:cNvSpPr txBox="1"/>
          <p:nvPr/>
        </p:nvSpPr>
        <p:spPr>
          <a:xfrm>
            <a:off x="87840" y="152974"/>
            <a:ext cx="2704587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Ⅰ.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시장조사 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우산건조기</a:t>
            </a:r>
          </a:p>
        </p:txBody>
      </p:sp>
      <p:grpSp>
        <p:nvGrpSpPr>
          <p:cNvPr id="43" name="그룹 2">
            <a:extLst>
              <a:ext uri="{FF2B5EF4-FFF2-40B4-BE49-F238E27FC236}">
                <a16:creationId xmlns:a16="http://schemas.microsoft.com/office/drawing/2014/main" id="{2FDA51B6-9C4A-4B14-AF13-4CB764A59D59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A8A0AD-A680-4A7B-A44C-FE50D7FE8EC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8490E20-BEC9-466F-94A2-96F775BBABC4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6F9AD92-0D71-4B04-92FB-B5AC05B2C3C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581777-71DE-484B-91AF-927679CBEAC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" y="548680"/>
            <a:ext cx="5932550" cy="32584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138" y="3356992"/>
            <a:ext cx="60223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4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0AF8E-0ADF-411C-8A5B-BCE3504510BC}"/>
              </a:ext>
            </a:extLst>
          </p:cNvPr>
          <p:cNvSpPr txBox="1"/>
          <p:nvPr/>
        </p:nvSpPr>
        <p:spPr>
          <a:xfrm>
            <a:off x="87840" y="152974"/>
            <a:ext cx="4134465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Ⅱ.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시계구상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김동욱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참고할만한 디자인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AF6A9114-9B3A-442B-82C0-FCF0EBBA71D7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84A9F8-69D2-494A-BE2B-915ED18BB473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61B188-DB2D-4755-BA8F-7E2094A81CED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7D920F-8A49-43A8-98A4-C242BB1937D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3E361-D98C-4CA4-A515-798519BF32FB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2" y="620688"/>
            <a:ext cx="3848100" cy="2981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35" y="2111350"/>
            <a:ext cx="4780384" cy="41974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06" y="3777339"/>
            <a:ext cx="3168352" cy="27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0AF8E-0ADF-411C-8A5B-BCE3504510BC}"/>
              </a:ext>
            </a:extLst>
          </p:cNvPr>
          <p:cNvSpPr txBox="1"/>
          <p:nvPr/>
        </p:nvSpPr>
        <p:spPr>
          <a:xfrm>
            <a:off x="87840" y="152974"/>
            <a:ext cx="4955203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Ⅱ.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시계구상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임예지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기존에 나와있는 스마트시계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AF6A9114-9B3A-442B-82C0-FCF0EBBA71D7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84A9F8-69D2-494A-BE2B-915ED18BB473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61B188-DB2D-4755-BA8F-7E2094A81CED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7D920F-8A49-43A8-98A4-C242BB1937D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3E361-D98C-4CA4-A515-798519BF32FB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976" y="3706788"/>
            <a:ext cx="2155181" cy="25922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4" y="1916832"/>
            <a:ext cx="3571875" cy="3086100"/>
          </a:xfrm>
          <a:prstGeom prst="rect">
            <a:avLst/>
          </a:prstGeom>
        </p:spPr>
      </p:pic>
      <p:sp>
        <p:nvSpPr>
          <p:cNvPr id="20" name="덧셈 기호 19"/>
          <p:cNvSpPr/>
          <p:nvPr/>
        </p:nvSpPr>
        <p:spPr>
          <a:xfrm>
            <a:off x="4347678" y="2727226"/>
            <a:ext cx="1376449" cy="136815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04" y="693797"/>
            <a:ext cx="2382898" cy="23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0AF8E-0ADF-411C-8A5B-BCE3504510BC}"/>
              </a:ext>
            </a:extLst>
          </p:cNvPr>
          <p:cNvSpPr txBox="1"/>
          <p:nvPr/>
        </p:nvSpPr>
        <p:spPr>
          <a:xfrm>
            <a:off x="87840" y="152974"/>
            <a:ext cx="3567002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Ⅱ.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시계구상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김원중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추가기능구상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AF6A9114-9B3A-442B-82C0-FCF0EBBA71D7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84A9F8-69D2-494A-BE2B-915ED18BB473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61B188-DB2D-4755-BA8F-7E2094A81CED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7D920F-8A49-43A8-98A4-C242BB1937D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3E361-D98C-4CA4-A515-798519BF32FB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5444BD2-061C-4D09-AB84-8F481B75B16C}"/>
              </a:ext>
            </a:extLst>
          </p:cNvPr>
          <p:cNvSpPr txBox="1"/>
          <p:nvPr/>
        </p:nvSpPr>
        <p:spPr>
          <a:xfrm>
            <a:off x="1505881" y="2327877"/>
            <a:ext cx="8250695" cy="65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8" y="620688"/>
            <a:ext cx="4502883" cy="60844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92" y="2310707"/>
            <a:ext cx="5187067" cy="303153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EFB8E79-8521-415F-9D40-9CACE2697871}"/>
              </a:ext>
            </a:extLst>
          </p:cNvPr>
          <p:cNvCxnSpPr>
            <a:cxnSpLocks/>
          </p:cNvCxnSpPr>
          <p:nvPr/>
        </p:nvCxnSpPr>
        <p:spPr>
          <a:xfrm>
            <a:off x="4605601" y="5229200"/>
            <a:ext cx="421487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0AF8E-0ADF-411C-8A5B-BCE3504510BC}"/>
              </a:ext>
            </a:extLst>
          </p:cNvPr>
          <p:cNvSpPr txBox="1"/>
          <p:nvPr/>
        </p:nvSpPr>
        <p:spPr>
          <a:xfrm>
            <a:off x="87840" y="152974"/>
            <a:ext cx="4466287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Ⅱ.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시계구상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신세규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300" spc="300" dirty="0" err="1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서버구동하기위한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방식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AF6A9114-9B3A-442B-82C0-FCF0EBBA71D7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84A9F8-69D2-494A-BE2B-915ED18BB473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61B188-DB2D-4755-BA8F-7E2094A81CED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7D920F-8A49-43A8-98A4-C242BB1937D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3E361-D98C-4CA4-A515-798519BF32FB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5444BD2-061C-4D09-AB84-8F481B75B16C}"/>
              </a:ext>
            </a:extLst>
          </p:cNvPr>
          <p:cNvSpPr txBox="1"/>
          <p:nvPr/>
        </p:nvSpPr>
        <p:spPr>
          <a:xfrm>
            <a:off x="1308467" y="2327877"/>
            <a:ext cx="8250695" cy="65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E4127D5-2F73-4400-AE60-B89F7F7C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2" y="1628800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9C20D3D-51BD-4D5A-A395-7094AB69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4" y="2582411"/>
            <a:ext cx="1723608" cy="171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4A026B2E-567B-46AE-B51A-E290E38E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2" y="2514665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AD91BFE8-A05B-4594-9648-1DAF23DB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2" y="3429000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62E332-FD56-4D99-BC27-62DB97A7BC9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154842" y="2060679"/>
            <a:ext cx="1746522" cy="138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C5EA58-FCB7-4EA5-AAC7-DEB24400E55C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1154842" y="2946544"/>
            <a:ext cx="1746522" cy="495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2FA1C97-F5AC-486A-AD32-39B7FF8C887F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 flipV="1">
            <a:off x="1134226" y="3442343"/>
            <a:ext cx="1767138" cy="1345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1E45B5-3BBA-4547-8113-D468A91B08A2}"/>
              </a:ext>
            </a:extLst>
          </p:cNvPr>
          <p:cNvCxnSpPr>
            <a:cxnSpLocks/>
          </p:cNvCxnSpPr>
          <p:nvPr/>
        </p:nvCxnSpPr>
        <p:spPr>
          <a:xfrm>
            <a:off x="4634164" y="3573016"/>
            <a:ext cx="1492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>
            <a:extLst>
              <a:ext uri="{FF2B5EF4-FFF2-40B4-BE49-F238E27FC236}">
                <a16:creationId xmlns:a16="http://schemas.microsoft.com/office/drawing/2014/main" id="{28AE5DC1-97B6-40DF-A083-0DAFB5F3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62" y="2718112"/>
            <a:ext cx="2803143" cy="153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589F5B37-4B6C-4FB6-917D-7F78DC43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32" y="2847575"/>
            <a:ext cx="1595287" cy="44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1E45B5-3BBA-4547-8113-D468A91B08A2}"/>
              </a:ext>
            </a:extLst>
          </p:cNvPr>
          <p:cNvCxnSpPr>
            <a:cxnSpLocks/>
          </p:cNvCxnSpPr>
          <p:nvPr/>
        </p:nvCxnSpPr>
        <p:spPr>
          <a:xfrm flipH="1">
            <a:off x="4634164" y="3383854"/>
            <a:ext cx="1492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AD91BFE8-A05B-4594-9648-1DAF23DB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5881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2C5EA58-FCB7-4EA5-AAC7-DEB24400E55C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 flipV="1">
            <a:off x="1154842" y="3442343"/>
            <a:ext cx="1746522" cy="41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84A9F8-69D2-494A-BE2B-915ED18BB473}"/>
              </a:ext>
            </a:extLst>
          </p:cNvPr>
          <p:cNvSpPr txBox="1"/>
          <p:nvPr/>
        </p:nvSpPr>
        <p:spPr bwMode="auto">
          <a:xfrm>
            <a:off x="467140" y="1925263"/>
            <a:ext cx="636714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아빠</a:t>
            </a:r>
            <a:endParaRPr lang="ko-KR" altLang="en-US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4A9F8-69D2-494A-BE2B-915ED18BB473}"/>
              </a:ext>
            </a:extLst>
          </p:cNvPr>
          <p:cNvSpPr txBox="1"/>
          <p:nvPr/>
        </p:nvSpPr>
        <p:spPr bwMode="auto">
          <a:xfrm>
            <a:off x="483765" y="2795595"/>
            <a:ext cx="636713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엄마</a:t>
            </a:r>
            <a:endParaRPr lang="ko-KR" altLang="en-US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84A9F8-69D2-494A-BE2B-915ED18BB473}"/>
              </a:ext>
            </a:extLst>
          </p:cNvPr>
          <p:cNvSpPr txBox="1"/>
          <p:nvPr/>
        </p:nvSpPr>
        <p:spPr bwMode="auto">
          <a:xfrm>
            <a:off x="456833" y="3695305"/>
            <a:ext cx="636713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언니</a:t>
            </a:r>
            <a:endParaRPr lang="ko-KR" altLang="en-US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4A9F8-69D2-494A-BE2B-915ED18BB473}"/>
              </a:ext>
            </a:extLst>
          </p:cNvPr>
          <p:cNvSpPr txBox="1"/>
          <p:nvPr/>
        </p:nvSpPr>
        <p:spPr bwMode="auto">
          <a:xfrm>
            <a:off x="558162" y="4603094"/>
            <a:ext cx="41549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15286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4EC8CF14-11F7-42BD-AC90-89E4113E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672408" cy="399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1DAE9D-E31D-4287-866B-9FE13A586E7E}"/>
              </a:ext>
            </a:extLst>
          </p:cNvPr>
          <p:cNvGrpSpPr/>
          <p:nvPr/>
        </p:nvGrpSpPr>
        <p:grpSpPr>
          <a:xfrm>
            <a:off x="4193195" y="765979"/>
            <a:ext cx="3312368" cy="4934949"/>
            <a:chOff x="4427984" y="404664"/>
            <a:chExt cx="3312368" cy="49349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98BEB3-E083-40E4-8C51-AAED357C0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404664"/>
              <a:ext cx="3312368" cy="278907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BF0B1A9-B87B-4FB9-B99B-2FECE79B7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7984" y="2996952"/>
              <a:ext cx="3312368" cy="2342661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843C5F3-2CEA-4070-A838-CCC31552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284" y="2760448"/>
            <a:ext cx="3294738" cy="473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2F6E6-6893-401F-B726-00422703889E}"/>
              </a:ext>
            </a:extLst>
          </p:cNvPr>
          <p:cNvSpPr txBox="1"/>
          <p:nvPr/>
        </p:nvSpPr>
        <p:spPr>
          <a:xfrm>
            <a:off x="87840" y="152974"/>
            <a:ext cx="2225289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  <a:r>
              <a:rPr lang="en-US" altLang="ko-KR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3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디자인</a:t>
            </a:r>
            <a:endParaRPr lang="ko-KR" altLang="en-US" sz="13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CF70-88F1-4143-8C22-4851228986BE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1A676-A1C5-43D1-A865-EE99CD39D981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94BD15-3E25-4A71-85B5-578AC023C15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E9AF448-745C-4B7A-A083-F48B57CB80F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09731-F011-4D51-AC3F-52F76580710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BDFFB4-94B5-47FD-9FCF-87C748054F8F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5436096" y="2996952"/>
            <a:ext cx="408188" cy="582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1E3F50CC-8294-4743-ACE8-310DA2473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338" y="3980498"/>
            <a:ext cx="3239666" cy="36117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7119D22-E885-4280-80F9-8935103D53A9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>
            <a:off x="5844284" y="4161088"/>
            <a:ext cx="132054" cy="49204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F778254-3AEE-4AB0-B539-C91ACF0E9124}"/>
              </a:ext>
            </a:extLst>
          </p:cNvPr>
          <p:cNvSpPr/>
          <p:nvPr/>
        </p:nvSpPr>
        <p:spPr bwMode="auto">
          <a:xfrm>
            <a:off x="5821424" y="29719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87FA0A8-E32F-49CD-B655-E1BAFDB03BC3}"/>
              </a:ext>
            </a:extLst>
          </p:cNvPr>
          <p:cNvSpPr/>
          <p:nvPr/>
        </p:nvSpPr>
        <p:spPr bwMode="auto">
          <a:xfrm>
            <a:off x="5966441" y="4149080"/>
            <a:ext cx="45719" cy="519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4FC722-2445-4ED8-80F3-DFB29D589B90}"/>
              </a:ext>
            </a:extLst>
          </p:cNvPr>
          <p:cNvCxnSpPr/>
          <p:nvPr/>
        </p:nvCxnSpPr>
        <p:spPr>
          <a:xfrm>
            <a:off x="4283968" y="3140968"/>
            <a:ext cx="100811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FB8E79-8521-415F-9D40-9CACE2697871}"/>
              </a:ext>
            </a:extLst>
          </p:cNvPr>
          <p:cNvCxnSpPr>
            <a:cxnSpLocks/>
          </p:cNvCxnSpPr>
          <p:nvPr/>
        </p:nvCxnSpPr>
        <p:spPr>
          <a:xfrm>
            <a:off x="4239915" y="4725144"/>
            <a:ext cx="162822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2F06D-3703-4C47-887B-E66702E142D3}"/>
              </a:ext>
            </a:extLst>
          </p:cNvPr>
          <p:cNvSpPr/>
          <p:nvPr/>
        </p:nvSpPr>
        <p:spPr>
          <a:xfrm>
            <a:off x="2493484" y="3007992"/>
            <a:ext cx="926388" cy="276992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9D6F7F-4E59-49A1-96E6-769F88CCB042}"/>
              </a:ext>
            </a:extLst>
          </p:cNvPr>
          <p:cNvSpPr/>
          <p:nvPr/>
        </p:nvSpPr>
        <p:spPr>
          <a:xfrm>
            <a:off x="683568" y="4268616"/>
            <a:ext cx="926388" cy="276992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9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609</Words>
  <Application>Microsoft Office PowerPoint</Application>
  <PresentationFormat>화면 슬라이드 쇼(4:3)</PresentationFormat>
  <Paragraphs>215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Yoon 윤고딕 550_TT</vt:lpstr>
      <vt:lpstr>굴림</vt:lpstr>
      <vt:lpstr>나눔고딕</vt:lpstr>
      <vt:lpstr>나눔고딕 ExtraBold</vt:lpstr>
      <vt:lpstr>동그라미재단L</vt:lpstr>
      <vt:lpstr>맑은 고딕</vt:lpstr>
      <vt:lpstr>-윤고딕330</vt:lpstr>
      <vt:lpstr>-윤고딕340</vt:lpstr>
      <vt:lpstr>함초롬바탕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161</cp:revision>
  <dcterms:created xsi:type="dcterms:W3CDTF">2018-10-27T05:42:46Z</dcterms:created>
  <dcterms:modified xsi:type="dcterms:W3CDTF">2018-10-30T08:44:05Z</dcterms:modified>
</cp:coreProperties>
</file>