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8"/>
  </p:notesMasterIdLst>
  <p:sldIdLst>
    <p:sldId id="286" r:id="rId2"/>
    <p:sldId id="306" r:id="rId3"/>
    <p:sldId id="308" r:id="rId4"/>
    <p:sldId id="304" r:id="rId5"/>
    <p:sldId id="302" r:id="rId6"/>
    <p:sldId id="30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64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/>
  </p:normalViewPr>
  <p:slideViewPr>
    <p:cSldViewPr>
      <p:cViewPr varScale="1">
        <p:scale>
          <a:sx n="40" d="100"/>
          <a:sy n="40" d="100"/>
        </p:scale>
        <p:origin x="58" y="979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81FFA-737F-4564-B5DC-0D814FF8D502}"/>
              </a:ext>
            </a:extLst>
          </p:cNvPr>
          <p:cNvSpPr txBox="1"/>
          <p:nvPr/>
        </p:nvSpPr>
        <p:spPr>
          <a:xfrm>
            <a:off x="2987823" y="1574012"/>
            <a:ext cx="3168352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“NAS”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1A129-EF28-4A97-B864-094A158A3A50}"/>
              </a:ext>
            </a:extLst>
          </p:cNvPr>
          <p:cNvSpPr txBox="1"/>
          <p:nvPr/>
        </p:nvSpPr>
        <p:spPr>
          <a:xfrm>
            <a:off x="287524" y="2452357"/>
            <a:ext cx="8518335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ETWORK 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A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TTACHED 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S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TORAGE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3CA80-D1A2-4F1A-93D7-05A71D1C8F05}"/>
              </a:ext>
            </a:extLst>
          </p:cNvPr>
          <p:cNvSpPr txBox="1"/>
          <p:nvPr/>
        </p:nvSpPr>
        <p:spPr>
          <a:xfrm>
            <a:off x="312831" y="4096233"/>
            <a:ext cx="8518335" cy="138499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네트워크에 붙어있는 저장소</a:t>
            </a:r>
            <a:endParaRPr lang="en-US" altLang="ko-KR" sz="28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=</a:t>
            </a: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네트워크에서 사용할 수 있는 컴퓨터 저장소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18143-62A0-4558-AFA7-3E55634E81F5}"/>
              </a:ext>
            </a:extLst>
          </p:cNvPr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서비스서버 공유기 조사 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 NAS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06753-C7B1-4F04-B4DB-373CA6B36258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7E06D5-E194-4190-8F40-19BAFC95054E}"/>
              </a:ext>
            </a:extLst>
          </p:cNvPr>
          <p:cNvSpPr/>
          <p:nvPr/>
        </p:nvSpPr>
        <p:spPr>
          <a:xfrm>
            <a:off x="611559" y="714471"/>
            <a:ext cx="4644517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72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458AD-F319-448A-8095-238254A0B7B3}"/>
              </a:ext>
            </a:extLst>
          </p:cNvPr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서비스서버 공유기 조사 </a:t>
            </a: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 NAS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0E107-AC7C-4681-9052-119EE863A8E1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6F246-B010-40BF-985A-7382B7D1DD55}"/>
              </a:ext>
            </a:extLst>
          </p:cNvPr>
          <p:cNvSpPr/>
          <p:nvPr/>
        </p:nvSpPr>
        <p:spPr>
          <a:xfrm>
            <a:off x="611559" y="714471"/>
            <a:ext cx="4644517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3CA80-D1A2-4F1A-93D7-05A71D1C8F05}"/>
              </a:ext>
            </a:extLst>
          </p:cNvPr>
          <p:cNvSpPr txBox="1"/>
          <p:nvPr/>
        </p:nvSpPr>
        <p:spPr>
          <a:xfrm>
            <a:off x="397996" y="1772816"/>
            <a:ext cx="2314953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상용</a:t>
            </a: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NAS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558D2-7E41-412E-88BC-B14F0C148388}"/>
              </a:ext>
            </a:extLst>
          </p:cNvPr>
          <p:cNvSpPr txBox="1"/>
          <p:nvPr/>
        </p:nvSpPr>
        <p:spPr>
          <a:xfrm>
            <a:off x="3414523" y="1772816"/>
            <a:ext cx="2314953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간이</a:t>
            </a: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NAS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AE7B9-456A-42D5-AF5D-FADCB1ED5556}"/>
              </a:ext>
            </a:extLst>
          </p:cNvPr>
          <p:cNvSpPr txBox="1"/>
          <p:nvPr/>
        </p:nvSpPr>
        <p:spPr>
          <a:xfrm>
            <a:off x="6336196" y="1772816"/>
            <a:ext cx="2314953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자작</a:t>
            </a: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NAS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9D8141-5B06-40B2-9A45-9CE2B21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8" y="4919768"/>
            <a:ext cx="2634069" cy="9025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169B5B-72C1-4266-921B-1DC77B6690FC}"/>
              </a:ext>
            </a:extLst>
          </p:cNvPr>
          <p:cNvSpPr txBox="1"/>
          <p:nvPr/>
        </p:nvSpPr>
        <p:spPr>
          <a:xfrm>
            <a:off x="199469" y="2630581"/>
            <a:ext cx="3215054" cy="230832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관리와 구축이                 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304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간편하며 업데이트가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잘 됨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비싸다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74E5B-AD91-406A-BDBF-BB48E9BE5822}"/>
              </a:ext>
            </a:extLst>
          </p:cNvPr>
          <p:cNvSpPr txBox="1"/>
          <p:nvPr/>
        </p:nvSpPr>
        <p:spPr>
          <a:xfrm>
            <a:off x="2894420" y="2730739"/>
            <a:ext cx="3215054" cy="175432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저장소가 붙어있지 않고 공유기와 붙어있는 제품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간단한 파일공유에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적합</a:t>
            </a: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65CFF-4C06-41B8-9022-2CF967B90771}"/>
              </a:ext>
            </a:extLst>
          </p:cNvPr>
          <p:cNvSpPr txBox="1"/>
          <p:nvPr/>
        </p:nvSpPr>
        <p:spPr>
          <a:xfrm>
            <a:off x="6110962" y="2492081"/>
            <a:ext cx="3215054" cy="258532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직접 장비를 구축하고 오픈소스를 이용하여 다양한 기능구현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네트워크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/OS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에 대한 기본적인 지식필요</a:t>
            </a: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285750" marR="0" lvl="0" indent="-28575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0431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81FFA-737F-4564-B5DC-0D814FF8D502}"/>
              </a:ext>
            </a:extLst>
          </p:cNvPr>
          <p:cNvSpPr txBox="1"/>
          <p:nvPr/>
        </p:nvSpPr>
        <p:spPr>
          <a:xfrm>
            <a:off x="2987823" y="1574012"/>
            <a:ext cx="3168352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“AWS”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1A129-EF28-4A97-B864-094A158A3A50}"/>
              </a:ext>
            </a:extLst>
          </p:cNvPr>
          <p:cNvSpPr txBox="1"/>
          <p:nvPr/>
        </p:nvSpPr>
        <p:spPr>
          <a:xfrm>
            <a:off x="359532" y="2452357"/>
            <a:ext cx="8518335" cy="11079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32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A</a:t>
            </a:r>
            <a:r>
              <a:rPr kumimoji="0" lang="en-US" altLang="ko-KR" sz="32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MAZON </a:t>
            </a:r>
            <a:r>
              <a:rPr kumimoji="0" lang="en-US" altLang="ko-KR" sz="32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W</a:t>
            </a:r>
            <a:r>
              <a:rPr kumimoji="0" lang="en-US" altLang="ko-KR" sz="32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EB </a:t>
            </a:r>
            <a:r>
              <a:rPr kumimoji="0" lang="en-US" altLang="ko-KR" sz="32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EF2564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S</a:t>
            </a:r>
            <a:r>
              <a:rPr lang="en-US" altLang="ko-KR" sz="32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ERVICES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3CA80-D1A2-4F1A-93D7-05A71D1C8F05}"/>
              </a:ext>
            </a:extLst>
          </p:cNvPr>
          <p:cNvSpPr txBox="1"/>
          <p:nvPr/>
        </p:nvSpPr>
        <p:spPr>
          <a:xfrm>
            <a:off x="312831" y="4096233"/>
            <a:ext cx="8518335" cy="31700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클라우드 컴퓨팅의 장점을 </a:t>
            </a:r>
            <a:r>
              <a:rPr lang="ko-KR" altLang="en-US" sz="28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가지고있음</a:t>
            </a:r>
            <a:endParaRPr lang="en-US" altLang="ko-KR" sz="28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</a:t>
            </a: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저렴한비용</a:t>
            </a:r>
            <a:endParaRPr kumimoji="0" lang="en-US" altLang="ko-KR" sz="28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민첩성</a:t>
            </a:r>
            <a:r>
              <a:rPr lang="en-US" altLang="ko-KR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즉각적 융통성</a:t>
            </a:r>
            <a:endParaRPr lang="en-US" altLang="ko-KR" sz="28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</a:t>
            </a:r>
            <a:r>
              <a:rPr kumimoji="0" lang="ko-KR" altLang="en-US" sz="2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개방성과 유연성</a:t>
            </a:r>
            <a:endParaRPr kumimoji="0" lang="en-US" altLang="ko-KR" sz="28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sz="28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데이터의 무결성과 안전보장</a:t>
            </a:r>
            <a:endParaRPr kumimoji="0" lang="en-US" altLang="ko-KR" sz="2800" b="1" i="0" u="none" strike="noStrike" kern="1200" cap="none" spc="304" normalizeH="0" baseline="0" noProof="0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18143-62A0-4558-AFA7-3E55634E81F5}"/>
              </a:ext>
            </a:extLst>
          </p:cNvPr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서비스서버 공유기 조사 </a:t>
            </a: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 AWS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06753-C7B1-4F04-B4DB-373CA6B36258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7E06D5-E194-4190-8F40-19BAFC95054E}"/>
              </a:ext>
            </a:extLst>
          </p:cNvPr>
          <p:cNvSpPr/>
          <p:nvPr/>
        </p:nvSpPr>
        <p:spPr>
          <a:xfrm>
            <a:off x="611559" y="714471"/>
            <a:ext cx="4644517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2570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458AD-F319-448A-8095-238254A0B7B3}"/>
              </a:ext>
            </a:extLst>
          </p:cNvPr>
          <p:cNvSpPr txBox="1"/>
          <p:nvPr/>
        </p:nvSpPr>
        <p:spPr>
          <a:xfrm>
            <a:off x="1064180" y="786190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서비스서버 공유기 조사 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- AWS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0E107-AC7C-4681-9052-119EE863A8E1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6F246-B010-40BF-985A-7382B7D1DD55}"/>
              </a:ext>
            </a:extLst>
          </p:cNvPr>
          <p:cNvSpPr/>
          <p:nvPr/>
        </p:nvSpPr>
        <p:spPr>
          <a:xfrm>
            <a:off x="611559" y="714471"/>
            <a:ext cx="4644517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304DE-E4F0-4F29-B568-E7D06415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772816"/>
            <a:ext cx="7839075" cy="472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38952E-2474-41C6-B7A9-721DC5C55988}"/>
              </a:ext>
            </a:extLst>
          </p:cNvPr>
          <p:cNvSpPr txBox="1"/>
          <p:nvPr/>
        </p:nvSpPr>
        <p:spPr>
          <a:xfrm>
            <a:off x="920291" y="1279503"/>
            <a:ext cx="432048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빙그레체" panose="02030503000000000000" pitchFamily="18" charset="-127"/>
              </a:rPr>
              <a:t>- </a:t>
            </a:r>
            <a:r>
              <a:rPr lang="ko-KR" altLang="en-US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빙그레체" panose="02030503000000000000" pitchFamily="18" charset="-127"/>
              </a:rPr>
              <a:t>클라우딩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빙그레체" panose="02030503000000000000" pitchFamily="18" charset="-127"/>
              </a:rPr>
              <a:t> 컴퓨팅의 세가지 분류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DE38C1-9787-4632-9667-10C7B751D6A8}"/>
              </a:ext>
            </a:extLst>
          </p:cNvPr>
          <p:cNvSpPr/>
          <p:nvPr/>
        </p:nvSpPr>
        <p:spPr>
          <a:xfrm>
            <a:off x="3491880" y="2096852"/>
            <a:ext cx="684076" cy="36004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EA9EF3-1273-4DA7-AA60-F96867E356BD}"/>
              </a:ext>
            </a:extLst>
          </p:cNvPr>
          <p:cNvSpPr/>
          <p:nvPr/>
        </p:nvSpPr>
        <p:spPr>
          <a:xfrm>
            <a:off x="5256076" y="2096852"/>
            <a:ext cx="684076" cy="36004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7B1E071-F65A-4A6B-B423-FAFA0AC1B27D}"/>
              </a:ext>
            </a:extLst>
          </p:cNvPr>
          <p:cNvSpPr/>
          <p:nvPr/>
        </p:nvSpPr>
        <p:spPr>
          <a:xfrm>
            <a:off x="7063004" y="2098610"/>
            <a:ext cx="684076" cy="36004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135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DF397-D2FD-4E64-AD2D-77586A31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006310"/>
            <a:ext cx="5706125" cy="38040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2E4B5-FE7D-4797-89E8-FBDEF285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2" y="1233847"/>
            <a:ext cx="4667364" cy="2801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03C17B-5CB9-4639-A6F7-7EBD51B5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968360"/>
            <a:ext cx="4964095" cy="22040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DBC690-63BA-459C-87DC-5D6AAC708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1" y="1196462"/>
            <a:ext cx="3682572" cy="32308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E785D6-D81F-4E96-B9BC-F0C0B20FA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964686"/>
            <a:ext cx="4622141" cy="56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0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DF397-D2FD-4E64-AD2D-77586A31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964686"/>
            <a:ext cx="4622141" cy="56856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2E4B5-FE7D-4797-89E8-FBDEF285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6" y="1383691"/>
            <a:ext cx="3682572" cy="32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5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175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임예지</cp:lastModifiedBy>
  <cp:revision>554</cp:revision>
  <dcterms:created xsi:type="dcterms:W3CDTF">2018-10-27T05:42:46Z</dcterms:created>
  <dcterms:modified xsi:type="dcterms:W3CDTF">2019-04-09T07:22:41Z</dcterms:modified>
</cp:coreProperties>
</file>