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8" autoAdjust="0"/>
  </p:normalViewPr>
  <p:slideViewPr>
    <p:cSldViewPr>
      <p:cViewPr varScale="1">
        <p:scale>
          <a:sx n="95" d="100"/>
          <a:sy n="9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D115-4E93-40BD-B563-E2D159116A9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FA3DD-28FD-4C01-80A2-456DD248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상에서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통신을 위해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모듈을 찾아보고 공부해보았는데요 그</a:t>
            </a:r>
            <a:r>
              <a:rPr lang="ko-KR" altLang="en-US" baseline="0" dirty="0" smtClean="0"/>
              <a:t> 중 세가지를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Express Module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상에서 동작하는 웹 개발 </a:t>
            </a:r>
            <a:r>
              <a:rPr lang="ko-KR" altLang="en-US" dirty="0" err="1" smtClean="0"/>
              <a:t>프레임웍으로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가벽고</a:t>
            </a:r>
            <a:r>
              <a:rPr lang="ko-KR" altLang="en-US" baseline="0" dirty="0" smtClean="0"/>
              <a:t> 유연하게 </a:t>
            </a:r>
            <a:r>
              <a:rPr lang="ko-KR" altLang="en-US" baseline="0" dirty="0" err="1" smtClean="0"/>
              <a:t>구성할수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대중적으로도 많이 사용하고 현재도 지속적으로 개발이 되고 있는 모듈입니다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통해 </a:t>
            </a: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 인터페이스를 구축할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</a:t>
            </a:r>
            <a:r>
              <a:rPr lang="en-US" altLang="ko-KR" baseline="0" dirty="0" smtClean="0"/>
              <a:t>, express </a:t>
            </a:r>
            <a:r>
              <a:rPr lang="ko-KR" altLang="en-US" baseline="0" dirty="0" smtClean="0"/>
              <a:t>내부에 있는 </a:t>
            </a:r>
            <a:r>
              <a:rPr lang="en-US" altLang="ko-KR" baseline="0" dirty="0" smtClean="0"/>
              <a:t>get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썼을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웹 상에서는 정보를 받을 수 있었지만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외부에서 </a:t>
            </a:r>
            <a:r>
              <a:rPr lang="en-US" altLang="ko-KR" baseline="0" dirty="0" smtClean="0"/>
              <a:t>c</a:t>
            </a:r>
            <a:r>
              <a:rPr lang="ko-KR" altLang="en-US" baseline="0" dirty="0" err="1" smtClean="0"/>
              <a:t>언어등</a:t>
            </a:r>
            <a:r>
              <a:rPr lang="ko-KR" altLang="en-US" baseline="0" dirty="0" smtClean="0"/>
              <a:t> 지원하지 않는 언어에서 </a:t>
            </a:r>
            <a:r>
              <a:rPr lang="ko-KR" altLang="en-US" baseline="0" dirty="0" err="1" smtClean="0"/>
              <a:t>접근시</a:t>
            </a:r>
            <a:r>
              <a:rPr lang="ko-KR" altLang="en-US" baseline="0" dirty="0" smtClean="0"/>
              <a:t> 데이터를 받을 수 없었습니다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socket.io </a:t>
            </a:r>
            <a:r>
              <a:rPr lang="ko-KR" altLang="en-US" dirty="0" smtClean="0"/>
              <a:t>모듈입니다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앞서 </a:t>
            </a:r>
            <a:r>
              <a:rPr lang="en-US" altLang="ko-KR" dirty="0" smtClean="0"/>
              <a:t>express</a:t>
            </a:r>
            <a:r>
              <a:rPr lang="ko-KR" altLang="en-US" dirty="0" smtClean="0"/>
              <a:t>모듈의 호환문제 때문에 소켓을 </a:t>
            </a:r>
            <a:r>
              <a:rPr lang="ko-KR" altLang="en-US" dirty="0" err="1" smtClean="0"/>
              <a:t>지원하는게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있나해서</a:t>
            </a:r>
            <a:r>
              <a:rPr lang="ko-KR" altLang="en-US" dirty="0" smtClean="0"/>
              <a:t> 찾아보았는데 그것이 </a:t>
            </a:r>
            <a:r>
              <a:rPr lang="en-US" altLang="ko-KR" dirty="0" smtClean="0"/>
              <a:t>socket.io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Exoress</a:t>
            </a:r>
            <a:r>
              <a:rPr lang="ko-KR" altLang="en-US" dirty="0" smtClean="0"/>
              <a:t>모듈과 함께 연동을 해보았지만</a:t>
            </a:r>
            <a:r>
              <a:rPr lang="en-US" altLang="ko-KR" dirty="0" smtClean="0"/>
              <a:t>, connection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뿐만 아니라</a:t>
            </a:r>
            <a:r>
              <a:rPr lang="en-US" altLang="ko-KR" baseline="0" dirty="0" smtClean="0"/>
              <a:t>, get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역시 클라이언트로부터의 정보를 가져오지 못했습니다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앞서 </a:t>
            </a:r>
            <a:r>
              <a:rPr lang="ko-KR" altLang="en-US" baseline="0" dirty="0" err="1" smtClean="0"/>
              <a:t>말씀드린</a:t>
            </a:r>
            <a:r>
              <a:rPr lang="en-US" altLang="ko-KR" baseline="0" dirty="0" smtClean="0"/>
              <a:t> express</a:t>
            </a:r>
            <a:r>
              <a:rPr lang="ko-KR" altLang="en-US" baseline="0" dirty="0" smtClean="0"/>
              <a:t>모듈과 같이 지원하는 언어가 따로 </a:t>
            </a:r>
            <a:r>
              <a:rPr lang="ko-KR" altLang="en-US" baseline="0" dirty="0" err="1" smtClean="0"/>
              <a:t>있는듯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모듈들은 사용하기 </a:t>
            </a:r>
            <a:r>
              <a:rPr lang="ko-KR" altLang="en-US" dirty="0" smtClean="0"/>
              <a:t>간편하지만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통신으로 </a:t>
            </a:r>
            <a:r>
              <a:rPr lang="ko-KR" altLang="en-US" dirty="0" err="1" smtClean="0"/>
              <a:t>치우쳐져있어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만든 클라이언트와의 데이터 전송 문제 발생했습니다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다음에 찾아본 모듈로는 </a:t>
            </a:r>
            <a:r>
              <a:rPr lang="en-US" altLang="ko-KR" dirty="0" smtClean="0"/>
              <a:t>net </a:t>
            </a:r>
            <a:r>
              <a:rPr lang="ko-KR" altLang="en-US" dirty="0" smtClean="0"/>
              <a:t>모듈입니다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많이 쓰이지 않는 모듈이고</a:t>
            </a:r>
            <a:r>
              <a:rPr lang="en-US" altLang="ko-KR" dirty="0" smtClean="0"/>
              <a:t>, 5</a:t>
            </a:r>
            <a:r>
              <a:rPr lang="ko-KR" altLang="en-US" dirty="0" err="1" smtClean="0"/>
              <a:t>년전</a:t>
            </a:r>
            <a:r>
              <a:rPr lang="ko-KR" altLang="en-US" dirty="0" smtClean="0"/>
              <a:t> 개발중단 되었지만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통신 뿐만 아니라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소켓 형식과 비슷한 것을 볼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Net</a:t>
            </a:r>
            <a:r>
              <a:rPr lang="ko-KR" altLang="en-US" baseline="0" dirty="0" smtClean="0"/>
              <a:t>모듈을 통해 </a:t>
            </a:r>
            <a:r>
              <a:rPr lang="ko-KR" altLang="en-US" baseline="0" dirty="0" err="1" smtClean="0"/>
              <a:t>여러가지</a:t>
            </a:r>
            <a:r>
              <a:rPr lang="ko-KR" altLang="en-US" baseline="0" dirty="0" smtClean="0"/>
              <a:t> 시행착오 끝에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언어로 만든 클라이언트와 통신이 되는 것을 확인했습니다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코드를 간략하게 설명하자면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Connect </a:t>
            </a:r>
            <a:r>
              <a:rPr lang="ko-KR" altLang="en-US" baseline="0" dirty="0" smtClean="0"/>
              <a:t>가 확인되면</a:t>
            </a:r>
            <a:r>
              <a:rPr lang="en-US" altLang="ko-KR" baseline="0" dirty="0" smtClean="0"/>
              <a:t>, 1000ms </a:t>
            </a:r>
            <a:r>
              <a:rPr lang="ko-KR" altLang="en-US" baseline="0" dirty="0" smtClean="0"/>
              <a:t>마다 메시지를 보내주는 부분입니다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</a:t>
            </a:r>
            <a:r>
              <a:rPr lang="ko-KR" altLang="en-US" baseline="0" dirty="0" smtClean="0"/>
              <a:t> 부분은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로 부터 가져온 데이터를 출력해주는 형태입니다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express</a:t>
            </a:r>
            <a:r>
              <a:rPr lang="ko-KR" altLang="en-US" baseline="0" dirty="0" smtClean="0"/>
              <a:t>모듈이나</a:t>
            </a:r>
            <a:r>
              <a:rPr lang="en-US" altLang="ko-KR" baseline="0" dirty="0" smtClean="0"/>
              <a:t>, socket.io</a:t>
            </a:r>
            <a:r>
              <a:rPr lang="ko-KR" altLang="en-US" baseline="0" dirty="0" smtClean="0"/>
              <a:t>부분과 차이가 나게 되는데요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get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본인의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port</a:t>
            </a:r>
            <a:r>
              <a:rPr lang="ko-KR" altLang="en-US" baseline="0" dirty="0" smtClean="0"/>
              <a:t>번호 뒤에 </a:t>
            </a:r>
            <a:r>
              <a:rPr lang="ko-KR" altLang="en-US" baseline="0" dirty="0" err="1" smtClean="0"/>
              <a:t>슬래쉬</a:t>
            </a:r>
            <a:r>
              <a:rPr lang="ko-KR" altLang="en-US" baseline="0" dirty="0" smtClean="0"/>
              <a:t> 부분부터 데이터로 받지만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Net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on</a:t>
            </a:r>
            <a:r>
              <a:rPr lang="ko-KR" altLang="en-US" baseline="0" dirty="0" err="1" smtClean="0"/>
              <a:t>메소드중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‘data’ </a:t>
            </a:r>
            <a:r>
              <a:rPr lang="ko-KR" altLang="en-US" baseline="0" dirty="0" smtClean="0"/>
              <a:t>부분은 보는 데이터를 통째로 </a:t>
            </a:r>
            <a:r>
              <a:rPr lang="ko-KR" altLang="en-US" baseline="0" dirty="0" err="1" smtClean="0"/>
              <a:t>가져올수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전체적인 서버의 진행상황입니다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적용하기 위해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로 구현했던 서버를 </a:t>
            </a:r>
            <a:r>
              <a:rPr lang="en-US" altLang="ko-KR" dirty="0" smtClean="0"/>
              <a:t>net</a:t>
            </a:r>
            <a:r>
              <a:rPr lang="ko-KR" altLang="en-US" dirty="0" smtClean="0"/>
              <a:t>모듈로 구현을 했고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로 보낼 문장을 정리하여 </a:t>
            </a:r>
            <a:r>
              <a:rPr lang="ko-KR" altLang="en-US" dirty="0" err="1" smtClean="0"/>
              <a:t>간략화</a:t>
            </a:r>
            <a:r>
              <a:rPr lang="ko-KR" altLang="en-US" dirty="0" smtClean="0"/>
              <a:t> 시켰습니다</a:t>
            </a:r>
            <a:r>
              <a:rPr lang="en-US" altLang="ko-KR" dirty="0" smtClean="0"/>
              <a:t>. /</a:t>
            </a:r>
            <a:r>
              <a:rPr lang="ko-KR" altLang="en-US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데이터를 구분하고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강수확률은 시간과 확률 </a:t>
            </a:r>
            <a:r>
              <a:rPr lang="ko-KR" altLang="en-US" baseline="0" dirty="0" err="1" smtClean="0"/>
              <a:t>둘다</a:t>
            </a:r>
            <a:r>
              <a:rPr lang="ko-KR" altLang="en-US" baseline="0" dirty="0" smtClean="0"/>
              <a:t> 필요하기에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으로 구분했습니다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순서대로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강수 확률</a:t>
            </a:r>
            <a:r>
              <a:rPr lang="en-US" altLang="ko-KR" baseline="0" dirty="0" smtClean="0"/>
              <a:t>(pop), </a:t>
            </a:r>
            <a:r>
              <a:rPr lang="ko-KR" altLang="en-US" baseline="0" dirty="0" smtClean="0"/>
              <a:t>최고 온도</a:t>
            </a:r>
            <a:r>
              <a:rPr lang="en-US" altLang="ko-KR" baseline="0" dirty="0" smtClean="0"/>
              <a:t>(TMX),</a:t>
            </a:r>
            <a:r>
              <a:rPr lang="ko-KR" altLang="en-US" baseline="0" dirty="0" smtClean="0"/>
              <a:t> 최저온도</a:t>
            </a:r>
            <a:r>
              <a:rPr lang="en-US" altLang="ko-KR" baseline="0" dirty="0" smtClean="0"/>
              <a:t>(TMN), </a:t>
            </a:r>
            <a:r>
              <a:rPr lang="ko-KR" altLang="en-US" baseline="0" dirty="0" err="1" smtClean="0"/>
              <a:t>흐림정도</a:t>
            </a:r>
            <a:r>
              <a:rPr lang="en-US" altLang="ko-KR" baseline="0" dirty="0" smtClean="0"/>
              <a:t>(PTY), </a:t>
            </a:r>
            <a:r>
              <a:rPr lang="ko-KR" altLang="en-US" baseline="0" dirty="0" smtClean="0"/>
              <a:t>하늘상태</a:t>
            </a:r>
            <a:r>
              <a:rPr lang="en-US" altLang="ko-KR" baseline="0" dirty="0" smtClean="0"/>
              <a:t>(SKY), </a:t>
            </a:r>
            <a:r>
              <a:rPr lang="ko-KR" altLang="en-US" baseline="0" dirty="0" smtClean="0"/>
              <a:t>현재온도</a:t>
            </a:r>
            <a:r>
              <a:rPr lang="en-US" altLang="ko-KR" baseline="0" dirty="0" smtClean="0"/>
              <a:t>(T1H)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5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4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343270"/>
            <a:ext cx="2088232" cy="1221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express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4383" y="1340768"/>
            <a:ext cx="2160240" cy="12119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Socket.io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68144" y="1377472"/>
            <a:ext cx="2448272" cy="11385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Tcp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/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ip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통신을 위한 모듈들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984776" cy="317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1259632" y="2708920"/>
            <a:ext cx="1080120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4383" y="1340768"/>
            <a:ext cx="2160240" cy="12119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Socket.io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68144" y="1377472"/>
            <a:ext cx="2448272" cy="11385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net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Tcp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/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ip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통신을 위한 모듈들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5" y="2780928"/>
            <a:ext cx="6717224" cy="263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5" y="5417471"/>
            <a:ext cx="6384870" cy="132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827584" y="1343270"/>
            <a:ext cx="2088232" cy="1221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express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923928" y="2600908"/>
            <a:ext cx="1080120" cy="180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4383" y="1340768"/>
            <a:ext cx="2160240" cy="12119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Socket.io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68144" y="1377472"/>
            <a:ext cx="2448272" cy="11385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net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Tcp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/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ip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통신을 위한 모듈들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3285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3501008"/>
            <a:ext cx="518457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1343270"/>
            <a:ext cx="2088232" cy="1221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express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868144" y="2516001"/>
            <a:ext cx="1080120" cy="180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4383" y="1340768"/>
            <a:ext cx="2160240" cy="12119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Socket.io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68144" y="1377472"/>
            <a:ext cx="2448272" cy="11385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net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Tcp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/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ip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통신을 위한 모듈들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3285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5656" y="5949280"/>
            <a:ext cx="5184576" cy="7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0" b="77553"/>
          <a:stretch/>
        </p:blipFill>
        <p:spPr bwMode="auto">
          <a:xfrm>
            <a:off x="827584" y="4943452"/>
            <a:ext cx="7025525" cy="4070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827584" y="1343270"/>
            <a:ext cx="2088232" cy="1221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express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60341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Tcp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Ip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인터페이스 적용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74333"/>
            <a:ext cx="6912839" cy="35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9" y="2348880"/>
            <a:ext cx="6480563" cy="3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9" y="3717032"/>
            <a:ext cx="888159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944402" y="1853896"/>
            <a:ext cx="584234" cy="3600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66892" y="3212976"/>
            <a:ext cx="427711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dirty="0" smtClean="0">
                <a:solidFill>
                  <a:schemeClr val="bg1"/>
                </a:solidFill>
              </a:rPr>
              <a:t>Client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 보낼 데이터를 정리해 문장화 시킴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944402" y="4941168"/>
            <a:ext cx="584234" cy="3600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59" y="5517232"/>
            <a:ext cx="3944920" cy="49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56026" y="5570575"/>
            <a:ext cx="1495894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52305" y="5559586"/>
            <a:ext cx="547687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22252" y="5579682"/>
            <a:ext cx="273843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4048" y="5578290"/>
            <a:ext cx="273843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7812" y="5579682"/>
            <a:ext cx="226316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7948" y="5577520"/>
            <a:ext cx="226316" cy="389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873142" y="6021288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851920" y="6021288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TMX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13800" y="5116542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TMN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4788024" y="6021288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5321414" y="5117756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SKY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753462" y="6021288"/>
            <a:ext cx="6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T1H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667435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인터페이스 구축 동영상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418</Words>
  <Application>Microsoft Office PowerPoint</Application>
  <PresentationFormat>화면 슬라이드 쇼(4:3)</PresentationFormat>
  <Paragraphs>57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13</cp:revision>
  <dcterms:created xsi:type="dcterms:W3CDTF">2019-04-09T06:17:45Z</dcterms:created>
  <dcterms:modified xsi:type="dcterms:W3CDTF">2019-04-09T10:22:20Z</dcterms:modified>
</cp:coreProperties>
</file>