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1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6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5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5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1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65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9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9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97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40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74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65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34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22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2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2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72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45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9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4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2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9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EC23-2752-423B-9A0E-115C5B67A31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369F-D2D1-49FC-AD91-586DE841B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3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9156340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265264" cy="1400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35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6492044" y="1485208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5504A1-6096-4F41-8F14-7760CC2956CB}"/>
              </a:ext>
            </a:extLst>
          </p:cNvPr>
          <p:cNvSpPr txBox="1"/>
          <p:nvPr/>
        </p:nvSpPr>
        <p:spPr>
          <a:xfrm>
            <a:off x="1611840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향후계획 </a:t>
            </a:r>
            <a:endParaRPr lang="ko-KR" altLang="en-US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89872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9156340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9015" y="312028"/>
              <a:ext cx="1363144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265264" cy="1400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67608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김원중 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 </a:t>
            </a: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아두이노로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모듈 제어 프로그래밍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7608" y="4026840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임예지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–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부품에 따른 세부적인 디자인 구상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endParaRPr lang="ko-KR" altLang="en-US" sz="2300" spc="5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4898" y="2874712"/>
            <a:ext cx="748154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김동욱 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–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Main Fragment, </a:t>
            </a:r>
            <a:r>
              <a:rPr lang="en-US" altLang="ko-KR" sz="2300" spc="5" dirty="0" err="1" smtClean="0">
                <a:solidFill>
                  <a:prstClr val="white"/>
                </a:solidFill>
                <a:latin typeface="빙그레체"/>
                <a:ea typeface="빙그레체"/>
              </a:rPr>
              <a:t>Calender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Fragment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구현</a:t>
            </a:r>
            <a:endParaRPr lang="ko-KR" altLang="en-US" sz="2300" spc="5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7606" y="5178968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신세규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</a:t>
            </a:r>
            <a:r>
              <a:rPr lang="ko-KR" altLang="en-US" sz="2300" spc="5" dirty="0" err="1" smtClean="0">
                <a:solidFill>
                  <a:prstClr val="white"/>
                </a:solidFill>
                <a:latin typeface="빙그레체"/>
                <a:ea typeface="빙그레체"/>
              </a:rPr>
              <a:t>아두이노와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안드로이드 서버 연동 프로그래밍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>
                <a:solidFill>
                  <a:srgbClr val="4BACC6">
                    <a:lumMod val="75000"/>
                  </a:srgbClr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06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>
                <a:solidFill>
                  <a:srgbClr val="9BBB59">
                    <a:lumMod val="75000"/>
                  </a:srgbClr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4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6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1840" y="152975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이번 주 목표 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(5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주차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</a:p>
          <a:p>
            <a:pPr>
              <a:defRPr lang="ko-KR" altLang="en-US"/>
            </a:pPr>
            <a:endParaRPr lang="ko-KR" altLang="en-US" b="1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</p:spTree>
    <p:extLst>
      <p:ext uri="{BB962C8B-B14F-4D97-AF65-F5344CB8AC3E}">
        <p14:creationId xmlns:p14="http://schemas.microsoft.com/office/powerpoint/2010/main" val="111796957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Gulim</vt:lpstr>
      <vt:lpstr>맑은 고딕</vt:lpstr>
      <vt:lpstr>빙그레체</vt:lpstr>
      <vt:lpstr>빙그레체Ⅱ</vt:lpstr>
      <vt:lpstr>-윤고딕330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2</cp:revision>
  <dcterms:created xsi:type="dcterms:W3CDTF">2019-04-17T04:03:16Z</dcterms:created>
  <dcterms:modified xsi:type="dcterms:W3CDTF">2019-04-17T04:08:58Z</dcterms:modified>
</cp:coreProperties>
</file>