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8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9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5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9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3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1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8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B3AE-E0FA-4B90-B7DF-4FF07B7D90B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C3BF-C477-4E73-9EA6-C4B231F0A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9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60" y="545700"/>
            <a:ext cx="12668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287" y="707624"/>
            <a:ext cx="23717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94" y="1471539"/>
            <a:ext cx="19907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950" y="2643114"/>
            <a:ext cx="633412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4" y="3717031"/>
            <a:ext cx="9429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02" y="3695903"/>
            <a:ext cx="1599694" cy="105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꺾인 연결선 4"/>
          <p:cNvCxnSpPr>
            <a:stCxn id="1026" idx="3"/>
            <a:endCxn id="1028" idx="0"/>
          </p:cNvCxnSpPr>
          <p:nvPr/>
        </p:nvCxnSpPr>
        <p:spPr>
          <a:xfrm>
            <a:off x="1832185" y="979088"/>
            <a:ext cx="2494472" cy="49245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030" idx="0"/>
            <a:endCxn id="1026" idx="2"/>
          </p:cNvCxnSpPr>
          <p:nvPr/>
        </p:nvCxnSpPr>
        <p:spPr>
          <a:xfrm flipV="1">
            <a:off x="1198772" y="1412475"/>
            <a:ext cx="1" cy="23045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 1024"/>
          <p:cNvCxnSpPr>
            <a:stCxn id="1027" idx="1"/>
            <a:endCxn id="1028" idx="0"/>
          </p:cNvCxnSpPr>
          <p:nvPr/>
        </p:nvCxnSpPr>
        <p:spPr>
          <a:xfrm rot="10800000" flipV="1">
            <a:off x="4326657" y="979087"/>
            <a:ext cx="1745630" cy="49245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연결선 1049"/>
          <p:cNvCxnSpPr>
            <a:stCxn id="1029" idx="2"/>
          </p:cNvCxnSpPr>
          <p:nvPr/>
        </p:nvCxnSpPr>
        <p:spPr>
          <a:xfrm>
            <a:off x="4326656" y="3267001"/>
            <a:ext cx="1" cy="963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화살표 연결선 1051"/>
          <p:cNvCxnSpPr>
            <a:stCxn id="1030" idx="3"/>
            <a:endCxn id="1031" idx="1"/>
          </p:cNvCxnSpPr>
          <p:nvPr/>
        </p:nvCxnSpPr>
        <p:spPr>
          <a:xfrm flipV="1">
            <a:off x="1670259" y="4225580"/>
            <a:ext cx="4788043" cy="1056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/>
          <p:cNvSpPr txBox="1"/>
          <p:nvPr/>
        </p:nvSpPr>
        <p:spPr>
          <a:xfrm>
            <a:off x="3491880" y="6113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Open-API(Data)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198771" y="23395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Schedule entry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-36512" y="2606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Schedule Data Supply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868144" y="29315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Weather Data Supply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19872" y="42210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parsed Information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500" y="4742820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Schedule Management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300192" y="4755256"/>
            <a:ext cx="206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Schedule Display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06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3</cp:revision>
  <dcterms:created xsi:type="dcterms:W3CDTF">2019-04-13T13:12:59Z</dcterms:created>
  <dcterms:modified xsi:type="dcterms:W3CDTF">2019-04-13T13:35:44Z</dcterms:modified>
</cp:coreProperties>
</file>