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B0DE-279B-40DC-A2FB-A7A3E9D6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30058-810C-4907-9D2C-3D2131744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80DFF-7498-48A6-8E74-2F22F11D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E328-A830-4D6E-94C4-A797A4D1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2BD38-B405-40E8-84DA-AC330789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62-D5C5-4206-AEFA-2F9A1A48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44E332-BAB3-4E02-963F-3B5131D1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ECBBF-F9EF-45B8-88C0-29CC31A5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9F6E5-4B04-4B27-AF46-E3AA65B5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67197-2AB9-42D1-B083-F83A15BE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E619D-E04B-4545-9A9D-5B1566D5B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92C0A-28D0-4FA0-B605-F3E01BB76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709B0-5155-47CD-9036-B681FB81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19D40-9872-4034-96A5-5E05230F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3930E-3C78-41A2-B8C1-A174305B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B9CB-1ABE-4739-987E-B6956263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3C59F-292F-4127-B9EE-2A4BF81E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8650-0C46-4009-8D0F-6C35E0E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5C12B-735E-4E0C-A054-840A0F3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0D3D9-C608-4732-8510-EC8AE814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44642-400F-45DF-8102-716B049B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C6876-82B9-426E-9C34-3D91EB9C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AF619-5FCA-4E73-9D69-44A63B03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D7338-FB76-4FC8-B141-9948C13D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C7C2-A71D-429A-A946-7AD91F4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1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16ACF-9623-4AD6-959B-26D6B959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120DE-862D-4567-B69D-4F86E7A75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E43E8-56A6-4375-831A-890CD90A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EAFB1-19DB-45EA-AD2A-9CCF469F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42F1F-FB6F-4D4A-80BE-53C6BD4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1DE94-210C-4282-B115-EE49C697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4CD0-4D7A-4160-BA01-CC1ADC57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63C80-30E8-4A46-83B6-1D344B1C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35D44-47E2-4FBD-B3D1-BF2497319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89D70-AC25-41AA-B1FD-66C38A6B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83718-B463-42ED-B151-81E093CF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C17C82-6221-4BF8-B252-D733A892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F4C04-FFE4-4904-B559-EF2B3537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C5963-A9D3-454A-B9B0-B0109A03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A9EA-316E-4CF8-AC6B-24CD981E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64C548-942B-4097-91D9-BF14951F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3ED70A-0DF3-44A6-9611-F565B8B4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B644-0C17-414B-9C3D-2FACA38E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0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D53B8-7B2C-42E2-9839-143391F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8B7B82-DF37-494E-9171-9CE83C3E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84C9-B156-427A-A887-DBB47970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33C91-9966-4DE8-9AC3-95ADD64C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075ED-FF6E-4132-968D-46D3C7BF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5D109-5842-4B0E-A5C7-D95C89BD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744A7-EDE3-498C-830F-497F6DE6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DAE9F-22C0-413C-ACBC-5895A417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904A2-83C4-4E5B-9335-707FC16F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AA0A-18D5-4FEE-82D2-366AA3DE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557A5-1D40-4472-8F3C-A8E541BD3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707AE-E1CB-45C1-BDFA-B28B7779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25F1E-0C46-4CF0-8632-751BB599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40F2D-1936-45D2-912D-EEB2AEC7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FFD11-0874-4D3B-B1A1-A7BB4096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5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92201A-6FC3-40E9-9390-F4EA9AEB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75FE1-2B02-4459-B761-E5DE2777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6EC21-C7D3-4018-A4BA-E72740C73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51AE-9EA0-486A-8E39-3CC72DD496AF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94B76-CAA2-4B51-8D4E-EFE91DA6D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AE556-C27F-45F8-848A-624519E1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0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banq.com/P002110325%20/%20&#46020;&#53944;&#47588;&#53944;&#47533;&#49828;%208x8" TargetMode="External"/><Relationship Id="rId2" Type="http://schemas.openxmlformats.org/officeDocument/2006/relationships/hyperlink" Target="http://www.icbanq.com/P005672361%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²½ê±¸ì´ìê³ ëìì¸ì ëí ì´ë¯¸ì§ ê²ìê²°ê³¼">
            <a:extLst>
              <a:ext uri="{FF2B5EF4-FFF2-40B4-BE49-F238E27FC236}">
                <a16:creationId xmlns:a16="http://schemas.microsoft.com/office/drawing/2014/main" id="{DDE40716-7A09-4FC5-9817-85CE0D75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37" y="2622290"/>
            <a:ext cx="2434284" cy="24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010F84F-1616-400C-A244-F1293D4F7902}"/>
              </a:ext>
            </a:extLst>
          </p:cNvPr>
          <p:cNvSpPr/>
          <p:nvPr/>
        </p:nvSpPr>
        <p:spPr>
          <a:xfrm>
            <a:off x="1883771" y="941435"/>
            <a:ext cx="6258757" cy="57926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42938-21BD-4160-A101-F1918A182E85}"/>
              </a:ext>
            </a:extLst>
          </p:cNvPr>
          <p:cNvSpPr/>
          <p:nvPr/>
        </p:nvSpPr>
        <p:spPr>
          <a:xfrm>
            <a:off x="2286686" y="1285445"/>
            <a:ext cx="5377650" cy="5104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1216DC-BD12-4A99-8EBD-FD97685D33EF}"/>
              </a:ext>
            </a:extLst>
          </p:cNvPr>
          <p:cNvCxnSpPr>
            <a:cxnSpLocks/>
          </p:cNvCxnSpPr>
          <p:nvPr/>
        </p:nvCxnSpPr>
        <p:spPr>
          <a:xfrm>
            <a:off x="2532795" y="2014539"/>
            <a:ext cx="276364" cy="312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8E9A1E-DC3A-4EA2-B6D7-6AEC376A8DAE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1883771" y="3837775"/>
            <a:ext cx="4029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8E3A4A-6B61-4BBA-8D23-F4C0BEEF547A}"/>
              </a:ext>
            </a:extLst>
          </p:cNvPr>
          <p:cNvCxnSpPr>
            <a:cxnSpLocks/>
          </p:cNvCxnSpPr>
          <p:nvPr/>
        </p:nvCxnSpPr>
        <p:spPr>
          <a:xfrm flipV="1">
            <a:off x="3435658" y="6070225"/>
            <a:ext cx="164034" cy="263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5EED81-CA41-4B73-9826-C28E42BEBA8C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 flipV="1">
            <a:off x="4975511" y="6390105"/>
            <a:ext cx="37639" cy="3440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E6E86D-87ED-4A25-9F07-D4265F5612A8}"/>
              </a:ext>
            </a:extLst>
          </p:cNvPr>
          <p:cNvCxnSpPr>
            <a:cxnSpLocks/>
          </p:cNvCxnSpPr>
          <p:nvPr/>
        </p:nvCxnSpPr>
        <p:spPr>
          <a:xfrm flipH="1" flipV="1">
            <a:off x="6297021" y="6021793"/>
            <a:ext cx="231765" cy="3117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7F9811-1EE8-43F7-B0CF-D0D2D187F3F2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664336" y="3837775"/>
            <a:ext cx="47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781AB2-97FE-45DF-972A-5D632E302548}"/>
              </a:ext>
            </a:extLst>
          </p:cNvPr>
          <p:cNvCxnSpPr>
            <a:cxnSpLocks/>
          </p:cNvCxnSpPr>
          <p:nvPr/>
        </p:nvCxnSpPr>
        <p:spPr>
          <a:xfrm flipH="1">
            <a:off x="6455910" y="1508381"/>
            <a:ext cx="311518" cy="2432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C9E74-2842-4937-A5A7-097C4F703949}"/>
              </a:ext>
            </a:extLst>
          </p:cNvPr>
          <p:cNvCxnSpPr>
            <a:stCxn id="4" idx="0"/>
          </p:cNvCxnSpPr>
          <p:nvPr/>
        </p:nvCxnSpPr>
        <p:spPr>
          <a:xfrm flipH="1">
            <a:off x="5013149" y="941435"/>
            <a:ext cx="1" cy="344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C4C2AE-6009-4E68-A50D-298022F3B346}"/>
              </a:ext>
            </a:extLst>
          </p:cNvPr>
          <p:cNvSpPr/>
          <p:nvPr/>
        </p:nvSpPr>
        <p:spPr>
          <a:xfrm>
            <a:off x="4945970" y="943092"/>
            <a:ext cx="331182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FC1346-9020-4468-8B87-5553AF19D4C2}"/>
              </a:ext>
            </a:extLst>
          </p:cNvPr>
          <p:cNvSpPr/>
          <p:nvPr/>
        </p:nvSpPr>
        <p:spPr>
          <a:xfrm rot="666191">
            <a:off x="5323760" y="995008"/>
            <a:ext cx="309504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9F2ADF-F83A-410F-AB18-3C79BDAB5E01}"/>
              </a:ext>
            </a:extLst>
          </p:cNvPr>
          <p:cNvSpPr/>
          <p:nvPr/>
        </p:nvSpPr>
        <p:spPr>
          <a:xfrm rot="1296192">
            <a:off x="5676377" y="1084314"/>
            <a:ext cx="332088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0E9CA-1642-42A5-BFD0-27DC1C8786AE}"/>
              </a:ext>
            </a:extLst>
          </p:cNvPr>
          <p:cNvSpPr/>
          <p:nvPr/>
        </p:nvSpPr>
        <p:spPr>
          <a:xfrm rot="2268401">
            <a:off x="6040300" y="1229510"/>
            <a:ext cx="288713" cy="34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329A4A-8255-4F0F-8E92-6CBE049040FF}"/>
              </a:ext>
            </a:extLst>
          </p:cNvPr>
          <p:cNvSpPr/>
          <p:nvPr/>
        </p:nvSpPr>
        <p:spPr>
          <a:xfrm rot="2680319">
            <a:off x="6335787" y="1374031"/>
            <a:ext cx="284550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328ABF-20DA-4FA2-A857-D15D8D828918}"/>
              </a:ext>
            </a:extLst>
          </p:cNvPr>
          <p:cNvCxnSpPr/>
          <p:nvPr/>
        </p:nvCxnSpPr>
        <p:spPr>
          <a:xfrm flipH="1">
            <a:off x="6674975" y="692458"/>
            <a:ext cx="1180097" cy="5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FC0481-BF9C-445C-868E-A9F88A24F44D}"/>
              </a:ext>
            </a:extLst>
          </p:cNvPr>
          <p:cNvSpPr txBox="1"/>
          <p:nvPr/>
        </p:nvSpPr>
        <p:spPr>
          <a:xfrm>
            <a:off x="8318377" y="399495"/>
            <a:ext cx="259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분마다 마디를 나누고 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4</a:t>
            </a:r>
            <a:r>
              <a:rPr lang="ko-KR" altLang="en-US" dirty="0"/>
              <a:t>분이면 </a:t>
            </a:r>
            <a:r>
              <a:rPr lang="en-US" altLang="ko-KR" dirty="0"/>
              <a:t>7</a:t>
            </a:r>
            <a:r>
              <a:rPr lang="ko-KR" altLang="en-US" dirty="0"/>
              <a:t>시와 </a:t>
            </a:r>
            <a:r>
              <a:rPr lang="en-US" altLang="ko-KR" dirty="0"/>
              <a:t>4</a:t>
            </a:r>
            <a:r>
              <a:rPr lang="ko-KR" altLang="en-US" dirty="0"/>
              <a:t>분에 하얀색 </a:t>
            </a:r>
            <a:r>
              <a:rPr lang="en-US" altLang="ko-KR" dirty="0"/>
              <a:t>led</a:t>
            </a:r>
            <a:r>
              <a:rPr lang="ko-KR" altLang="en-US" dirty="0"/>
              <a:t>로 표시 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3B8F2FB-6F21-4E0F-BB30-5BC81078F12D}"/>
              </a:ext>
            </a:extLst>
          </p:cNvPr>
          <p:cNvSpPr/>
          <p:nvPr/>
        </p:nvSpPr>
        <p:spPr>
          <a:xfrm>
            <a:off x="2808917" y="1722480"/>
            <a:ext cx="4315211" cy="432605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7F5D42-CCC3-4155-8D90-C96076972E98}"/>
              </a:ext>
            </a:extLst>
          </p:cNvPr>
          <p:cNvSpPr txBox="1"/>
          <p:nvPr/>
        </p:nvSpPr>
        <p:spPr>
          <a:xfrm>
            <a:off x="4749144" y="1342112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DF39BF-9265-4A4E-ABBC-E6DC6BAB119D}"/>
              </a:ext>
            </a:extLst>
          </p:cNvPr>
          <p:cNvSpPr txBox="1"/>
          <p:nvPr/>
        </p:nvSpPr>
        <p:spPr>
          <a:xfrm>
            <a:off x="6091726" y="1692809"/>
            <a:ext cx="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C3CA2C-9941-47BA-BE24-597FD6BF50CC}"/>
              </a:ext>
            </a:extLst>
          </p:cNvPr>
          <p:cNvSpPr txBox="1"/>
          <p:nvPr/>
        </p:nvSpPr>
        <p:spPr>
          <a:xfrm>
            <a:off x="6832554" y="2447459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9A330F-A0CD-4984-BB12-16B607BF6B42}"/>
              </a:ext>
            </a:extLst>
          </p:cNvPr>
          <p:cNvSpPr txBox="1"/>
          <p:nvPr/>
        </p:nvSpPr>
        <p:spPr>
          <a:xfrm>
            <a:off x="7101201" y="365476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12A6B7-E09F-4192-9419-FD801D84F3AC}"/>
              </a:ext>
            </a:extLst>
          </p:cNvPr>
          <p:cNvSpPr txBox="1"/>
          <p:nvPr/>
        </p:nvSpPr>
        <p:spPr>
          <a:xfrm>
            <a:off x="6877446" y="4750497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59EA817-A4E5-4F31-BFEC-0CFA2FAF0415}"/>
              </a:ext>
            </a:extLst>
          </p:cNvPr>
          <p:cNvCxnSpPr>
            <a:cxnSpLocks/>
          </p:cNvCxnSpPr>
          <p:nvPr/>
        </p:nvCxnSpPr>
        <p:spPr>
          <a:xfrm flipH="1" flipV="1">
            <a:off x="7247269" y="5170208"/>
            <a:ext cx="348409" cy="2618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A17379B-EA99-4959-8EA3-1504F3F4DED1}"/>
              </a:ext>
            </a:extLst>
          </p:cNvPr>
          <p:cNvSpPr txBox="1"/>
          <p:nvPr/>
        </p:nvSpPr>
        <p:spPr>
          <a:xfrm>
            <a:off x="6010001" y="5637019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4188D-C556-4F12-928D-C9D4AC807092}"/>
              </a:ext>
            </a:extLst>
          </p:cNvPr>
          <p:cNvSpPr txBox="1"/>
          <p:nvPr/>
        </p:nvSpPr>
        <p:spPr>
          <a:xfrm>
            <a:off x="4792337" y="6020773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5F78E8-F59E-44D9-A66E-4DDA4C14AB98}"/>
              </a:ext>
            </a:extLst>
          </p:cNvPr>
          <p:cNvSpPr txBox="1"/>
          <p:nvPr/>
        </p:nvSpPr>
        <p:spPr>
          <a:xfrm>
            <a:off x="3520705" y="5702788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047A4-652B-4FEA-9581-87D4167B964F}"/>
              </a:ext>
            </a:extLst>
          </p:cNvPr>
          <p:cNvSpPr txBox="1"/>
          <p:nvPr/>
        </p:nvSpPr>
        <p:spPr>
          <a:xfrm>
            <a:off x="2685776" y="4744728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2BF94D-C8E5-4DA8-81C3-4785EF1F2C21}"/>
              </a:ext>
            </a:extLst>
          </p:cNvPr>
          <p:cNvSpPr txBox="1"/>
          <p:nvPr/>
        </p:nvSpPr>
        <p:spPr>
          <a:xfrm>
            <a:off x="2380287" y="365920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A89EAC-D527-4448-842A-D5B91C41978C}"/>
              </a:ext>
            </a:extLst>
          </p:cNvPr>
          <p:cNvSpPr txBox="1"/>
          <p:nvPr/>
        </p:nvSpPr>
        <p:spPr>
          <a:xfrm>
            <a:off x="2745524" y="2354642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A27335-4486-4849-AEE2-2B84676F4CEF}"/>
              </a:ext>
            </a:extLst>
          </p:cNvPr>
          <p:cNvSpPr txBox="1"/>
          <p:nvPr/>
        </p:nvSpPr>
        <p:spPr>
          <a:xfrm>
            <a:off x="3599692" y="158043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863C7AC-87A2-4E10-ABBF-778D057E2BA6}"/>
              </a:ext>
            </a:extLst>
          </p:cNvPr>
          <p:cNvCxnSpPr>
            <a:cxnSpLocks/>
          </p:cNvCxnSpPr>
          <p:nvPr/>
        </p:nvCxnSpPr>
        <p:spPr>
          <a:xfrm flipV="1">
            <a:off x="7124128" y="2214649"/>
            <a:ext cx="428630" cy="16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8285A1-591B-4677-AD8C-4009E5226163}"/>
              </a:ext>
            </a:extLst>
          </p:cNvPr>
          <p:cNvCxnSpPr>
            <a:cxnSpLocks/>
          </p:cNvCxnSpPr>
          <p:nvPr/>
        </p:nvCxnSpPr>
        <p:spPr>
          <a:xfrm flipV="1">
            <a:off x="2286686" y="5168758"/>
            <a:ext cx="357607" cy="263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0F59BD5-444C-4108-BB40-4F309EE5F235}"/>
              </a:ext>
            </a:extLst>
          </p:cNvPr>
          <p:cNvCxnSpPr>
            <a:cxnSpLocks/>
          </p:cNvCxnSpPr>
          <p:nvPr/>
        </p:nvCxnSpPr>
        <p:spPr>
          <a:xfrm>
            <a:off x="3655963" y="1177126"/>
            <a:ext cx="104552" cy="387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206AA9EA-897F-43BA-8104-9D7610F6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70" y="603383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5854E52F-0A37-4252-B885-28F7E604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13" y="596734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32EE68A-A9FB-41F7-83FE-CBB99809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11" y="525610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1F61D45-4ABD-4569-B7D4-C7BD4A44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21" y="427751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55AE4E-A1A5-455C-931D-B1F05E9C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87" y="307230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C5E626C8-023F-438A-9294-CB2AECBB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48" y="1960457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8D8CA702-3708-4044-A775-DF0CB9E1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80" y="147737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A897DA79-ACF4-428E-8A1D-9A79E5FD2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44" y="1495298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02FE2427-6876-434A-9413-361014AD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8" y="2015877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71C7F8C3-DF9F-4483-9EE2-3D7C8BED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79" y="296668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E9164F2-240C-465C-8D59-B10B12F6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49" y="430064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E5EBFDDB-1585-46DE-8AAC-BF379C63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73" y="536792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9174017-7F55-4B2B-B064-F43408274977}"/>
              </a:ext>
            </a:extLst>
          </p:cNvPr>
          <p:cNvCxnSpPr/>
          <p:nvPr/>
        </p:nvCxnSpPr>
        <p:spPr>
          <a:xfrm flipH="1" flipV="1">
            <a:off x="6877446" y="5502472"/>
            <a:ext cx="1440931" cy="46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2AF6107-8F2A-4509-92F7-A647263001BF}"/>
              </a:ext>
            </a:extLst>
          </p:cNvPr>
          <p:cNvSpPr txBox="1"/>
          <p:nvPr/>
        </p:nvSpPr>
        <p:spPr>
          <a:xfrm>
            <a:off x="8522208" y="5525198"/>
            <a:ext cx="225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알람 아이콘을 각 시간 사이에 넣어 사용자가 지정한 시간에 하얀 불이 들어 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A4F542D-21C9-48E3-BC2B-E867044BDC57}"/>
              </a:ext>
            </a:extLst>
          </p:cNvPr>
          <p:cNvSpPr txBox="1"/>
          <p:nvPr/>
        </p:nvSpPr>
        <p:spPr>
          <a:xfrm>
            <a:off x="4306801" y="3508826"/>
            <a:ext cx="160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</a:p>
        </p:txBody>
      </p:sp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0180A176-B000-43EB-B6B3-298F5535A90F}"/>
              </a:ext>
            </a:extLst>
          </p:cNvPr>
          <p:cNvSpPr/>
          <p:nvPr/>
        </p:nvSpPr>
        <p:spPr>
          <a:xfrm>
            <a:off x="4048717" y="3072304"/>
            <a:ext cx="1867603" cy="120521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96D46359-DEA2-4213-AAD9-7B985BAF87AA}"/>
              </a:ext>
            </a:extLst>
          </p:cNvPr>
          <p:cNvCxnSpPr>
            <a:cxnSpLocks/>
          </p:cNvCxnSpPr>
          <p:nvPr/>
        </p:nvCxnSpPr>
        <p:spPr>
          <a:xfrm flipV="1">
            <a:off x="1476651" y="3676962"/>
            <a:ext cx="2569034" cy="143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96DB865-68D9-4D9C-8000-E8E324901F24}"/>
              </a:ext>
            </a:extLst>
          </p:cNvPr>
          <p:cNvSpPr txBox="1"/>
          <p:nvPr/>
        </p:nvSpPr>
        <p:spPr>
          <a:xfrm>
            <a:off x="155448" y="5256104"/>
            <a:ext cx="19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</a:t>
            </a:r>
            <a:r>
              <a:rPr lang="ko-KR" altLang="en-US" dirty="0" err="1"/>
              <a:t>도트매트릭스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로 표시</a:t>
            </a:r>
          </a:p>
        </p:txBody>
      </p:sp>
    </p:spTree>
    <p:extLst>
      <p:ext uri="{BB962C8B-B14F-4D97-AF65-F5344CB8AC3E}">
        <p14:creationId xmlns:p14="http://schemas.microsoft.com/office/powerpoint/2010/main" val="172575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60C91C-69D2-4C00-A471-2A98E98CB41B}"/>
              </a:ext>
            </a:extLst>
          </p:cNvPr>
          <p:cNvSpPr/>
          <p:nvPr/>
        </p:nvSpPr>
        <p:spPr>
          <a:xfrm>
            <a:off x="1201407" y="674870"/>
            <a:ext cx="87402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2"/>
              </a:rPr>
              <a:t>http://www.icbanq.com/P005672361 </a:t>
            </a:r>
            <a:r>
              <a:rPr lang="en-US" altLang="ko-KR" dirty="0">
                <a:hlinkClick r:id="rId2"/>
              </a:rPr>
              <a:t>//</a:t>
            </a:r>
            <a:r>
              <a:rPr lang="en-US" altLang="ko-KR" dirty="0"/>
              <a:t> led </a:t>
            </a:r>
            <a:r>
              <a:rPr lang="ko-KR" altLang="en-US" dirty="0"/>
              <a:t>표시 할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http://www.icbanq.com/P002110325 // </a:t>
            </a:r>
            <a:r>
              <a:rPr lang="ko-KR" altLang="en-US" dirty="0" err="1">
                <a:hlinkClick r:id="rId3"/>
              </a:rPr>
              <a:t>도트매트릭스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8x8</a:t>
            </a:r>
            <a:r>
              <a:rPr lang="ko-KR" altLang="en-US" dirty="0"/>
              <a:t>로 날씨와 온도를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1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김</dc:creator>
  <cp:lastModifiedBy>동욱 김</cp:lastModifiedBy>
  <cp:revision>5</cp:revision>
  <dcterms:created xsi:type="dcterms:W3CDTF">2018-11-10T06:50:29Z</dcterms:created>
  <dcterms:modified xsi:type="dcterms:W3CDTF">2018-11-10T07:29:44Z</dcterms:modified>
</cp:coreProperties>
</file>