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67" autoAdjust="0"/>
  </p:normalViewPr>
  <p:slideViewPr>
    <p:cSldViewPr>
      <p:cViewPr varScale="1">
        <p:scale>
          <a:sx n="80" d="100"/>
          <a:sy n="80" d="100"/>
        </p:scale>
        <p:origin x="-19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75814-B772-4B4C-BEDE-BA4B7AE5828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ADAF-F0CD-459E-A67E-8BAFDA235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Led</a:t>
            </a:r>
            <a:r>
              <a:rPr lang="en-US" altLang="ko-KR" baseline="0" dirty="0" smtClean="0"/>
              <a:t> strip</a:t>
            </a:r>
            <a:r>
              <a:rPr lang="ko-KR" altLang="en-US" baseline="0" dirty="0" smtClean="0"/>
              <a:t>에 대해 설명하기 전에 잠깐 간단히 </a:t>
            </a:r>
            <a:r>
              <a:rPr lang="en-US" altLang="ko-KR" baseline="0" dirty="0" smtClean="0"/>
              <a:t>led</a:t>
            </a:r>
            <a:r>
              <a:rPr lang="ko-KR" altLang="en-US" baseline="0" dirty="0" smtClean="0"/>
              <a:t>에 대해 집고 넘어가겠습니다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Led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 Light Emitting Diode</a:t>
            </a:r>
            <a:r>
              <a:rPr lang="ko-KR" altLang="en-US" baseline="0" dirty="0" smtClean="0"/>
              <a:t>의 줄임 말로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빛을 내는 다이오드입니다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여기서 다이오드는 전류를  한 방향으로만 흐르게 해주는 반도체 소자를 말합니다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개인적으로 </a:t>
            </a:r>
            <a:r>
              <a:rPr lang="ko-KR" altLang="en-US" dirty="0" err="1" smtClean="0"/>
              <a:t>코딩하면서</a:t>
            </a:r>
            <a:r>
              <a:rPr lang="ko-KR" altLang="en-US" dirty="0" smtClean="0"/>
              <a:t> 주의 깊게 보았던 부분인데요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어떻게 전송되는지 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rgb</a:t>
            </a:r>
            <a:r>
              <a:rPr lang="en-US" altLang="ko-KR" baseline="0" dirty="0" smtClean="0"/>
              <a:t> led </a:t>
            </a:r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8bit </a:t>
            </a:r>
            <a:r>
              <a:rPr lang="ko-KR" altLang="en-US" baseline="0" dirty="0" smtClean="0"/>
              <a:t>씩 총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bit</a:t>
            </a:r>
            <a:r>
              <a:rPr lang="ko-KR" altLang="en-US" baseline="0" dirty="0" smtClean="0"/>
              <a:t>로 한 개의 픽셀을 </a:t>
            </a:r>
            <a:r>
              <a:rPr lang="ko-KR" altLang="en-US" baseline="0" dirty="0" err="1" smtClean="0"/>
              <a:t>제어할수</a:t>
            </a:r>
            <a:r>
              <a:rPr lang="ko-KR" altLang="en-US" baseline="0" dirty="0" smtClean="0"/>
              <a:t> 있는데요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개의 데이터 선으로만 </a:t>
            </a:r>
            <a:r>
              <a:rPr lang="ko-KR" altLang="en-US" baseline="0" dirty="0" err="1" smtClean="0"/>
              <a:t>제어하다보니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high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low</a:t>
            </a:r>
            <a:r>
              <a:rPr lang="ko-KR" altLang="en-US" baseline="0" dirty="0" smtClean="0"/>
              <a:t>신호의 길이가 정확해야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 부분이 각각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표현해주는 신호의 시간인데요</a:t>
            </a:r>
            <a:r>
              <a:rPr lang="en-US" altLang="ko-KR" baseline="0" dirty="0" smtClean="0"/>
              <a:t>, 0</a:t>
            </a:r>
            <a:r>
              <a:rPr lang="ko-KR" altLang="en-US" baseline="0" dirty="0" smtClean="0"/>
              <a:t>을 보내고자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시트대로 </a:t>
            </a:r>
            <a:r>
              <a:rPr lang="en-US" altLang="ko-KR" baseline="0" dirty="0" smtClean="0"/>
              <a:t>0.35</a:t>
            </a:r>
            <a:r>
              <a:rPr lang="ko-KR" altLang="en-US" baseline="0" dirty="0" err="1" smtClean="0"/>
              <a:t>마이크로초의</a:t>
            </a:r>
            <a:r>
              <a:rPr lang="ko-KR" altLang="en-US" baseline="0" dirty="0" smtClean="0"/>
              <a:t> 시간을 </a:t>
            </a:r>
            <a:r>
              <a:rPr lang="en-US" altLang="ko-KR" baseline="0" dirty="0" smtClean="0"/>
              <a:t>high</a:t>
            </a:r>
            <a:r>
              <a:rPr lang="ko-KR" altLang="en-US" baseline="0" dirty="0" smtClean="0"/>
              <a:t>로 두고 이어서 </a:t>
            </a:r>
            <a:r>
              <a:rPr lang="en-US" altLang="ko-KR" baseline="0" dirty="0" smtClean="0"/>
              <a:t>0.8</a:t>
            </a:r>
            <a:r>
              <a:rPr lang="ko-KR" altLang="en-US" baseline="0" dirty="0" err="1" smtClean="0"/>
              <a:t>마이크로초의</a:t>
            </a:r>
            <a:r>
              <a:rPr lang="ko-KR" altLang="en-US" baseline="0" dirty="0" smtClean="0"/>
              <a:t> 시간을 </a:t>
            </a:r>
            <a:r>
              <a:rPr lang="en-US" altLang="ko-KR" baseline="0" dirty="0" smtClean="0"/>
              <a:t>low</a:t>
            </a:r>
            <a:r>
              <a:rPr lang="ko-KR" altLang="en-US" baseline="0" dirty="0" smtClean="0"/>
              <a:t>로 주면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Ws2812</a:t>
            </a:r>
            <a:r>
              <a:rPr lang="ko-KR" altLang="en-US" baseline="0" dirty="0" smtClean="0"/>
              <a:t>칩이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인식을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이러한 </a:t>
            </a:r>
            <a:r>
              <a:rPr lang="ko-KR" altLang="en-US" baseline="0" dirty="0" err="1" smtClean="0"/>
              <a:t>나노초</a:t>
            </a:r>
            <a:r>
              <a:rPr lang="ko-KR" altLang="en-US" baseline="0" dirty="0" smtClean="0"/>
              <a:t> 단위의 신호를 </a:t>
            </a:r>
            <a:r>
              <a:rPr lang="ko-KR" altLang="en-US" baseline="0" dirty="0" err="1" smtClean="0"/>
              <a:t>주기위해서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라즈베리파이보다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pwm</a:t>
            </a:r>
            <a:r>
              <a:rPr lang="ko-KR" altLang="en-US" baseline="0" dirty="0" smtClean="0"/>
              <a:t>을 지원하는 </a:t>
            </a:r>
            <a:r>
              <a:rPr lang="ko-KR" altLang="en-US" baseline="0" dirty="0" err="1" smtClean="0"/>
              <a:t>아두이노로</a:t>
            </a:r>
            <a:r>
              <a:rPr lang="ko-KR" altLang="en-US" baseline="0" dirty="0" smtClean="0"/>
              <a:t> 바꾼 이유중의 하나가 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 다이오드도 사용목적에 따라 몇 가지 종류로 나뉘는데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에서 쓰이는 다이오드는 발광다이오드라고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 발광 다이오드는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접합의 구조로 이루어져 있는데 이는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형 반도체와 </a:t>
            </a:r>
            <a:r>
              <a:rPr lang="en-US" altLang="ko-KR" dirty="0" smtClean="0"/>
              <a:t>n</a:t>
            </a:r>
            <a:r>
              <a:rPr lang="ko-KR" altLang="en-US" dirty="0" smtClean="0"/>
              <a:t>형 반도체를 말 그대로 접합하여 만든 것으로 이 반도체들은 진성 반도체인 규소와 같은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족 원소들로 만들어지는데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족 원소는</a:t>
            </a:r>
            <a:endParaRPr lang="en-US" altLang="ko-KR" dirty="0" smtClean="0"/>
          </a:p>
          <a:p>
            <a:r>
              <a:rPr lang="ko-KR" altLang="en-US" dirty="0" err="1" smtClean="0"/>
              <a:t>최외각에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전자가 </a:t>
            </a:r>
            <a:r>
              <a:rPr lang="ko-KR" altLang="en-US" dirty="0" err="1" smtClean="0"/>
              <a:t>잇으며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족 원소나 </a:t>
            </a:r>
            <a:r>
              <a:rPr lang="en-US" altLang="ko-KR" baseline="0" dirty="0" smtClean="0"/>
              <a:t>13</a:t>
            </a:r>
            <a:r>
              <a:rPr lang="ko-KR" altLang="en-US" baseline="0" dirty="0" smtClean="0"/>
              <a:t>족 원소 중 어떤 원소와 결합하냐에 따라 극성이 정해지게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이에 따라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정공이 많아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극성을 가지게 되면</a:t>
            </a:r>
            <a:r>
              <a:rPr lang="en-US" altLang="ko-KR" baseline="0" dirty="0" smtClean="0"/>
              <a:t> p</a:t>
            </a:r>
            <a:r>
              <a:rPr lang="ko-KR" altLang="en-US" baseline="0" dirty="0" smtClean="0"/>
              <a:t>형 반도체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자유 전자가 많아 </a:t>
            </a:r>
            <a:r>
              <a:rPr lang="en-US" altLang="ko-KR" baseline="0" dirty="0" smtClean="0"/>
              <a:t>–</a:t>
            </a:r>
            <a:r>
              <a:rPr lang="ko-KR" altLang="en-US" baseline="0" dirty="0" smtClean="0"/>
              <a:t>극성을 띄게 되면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형 반도체라</a:t>
            </a:r>
            <a:endParaRPr lang="en-US" altLang="ko-KR" baseline="0" dirty="0" smtClean="0"/>
          </a:p>
          <a:p>
            <a:r>
              <a:rPr lang="ko-KR" altLang="en-US" baseline="0" dirty="0" smtClean="0"/>
              <a:t>부르게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다이오드에 순방향 전류를 가하게 되면</a:t>
            </a:r>
            <a:r>
              <a:rPr lang="en-US" altLang="ko-KR" baseline="0" dirty="0" smtClean="0"/>
              <a:t>, 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전류가 잘 흐르게 되어 정공이 음극으로 가고 자유전자가 양극으로 가면 </a:t>
            </a:r>
            <a:r>
              <a:rPr lang="ko-KR" altLang="en-US" dirty="0" err="1" smtClean="0"/>
              <a:t>경계면에서</a:t>
            </a:r>
            <a:r>
              <a:rPr lang="ko-KR" altLang="en-US" dirty="0" smtClean="0"/>
              <a:t> 결합을 하게 되고 중성이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4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Pn</a:t>
            </a:r>
            <a:r>
              <a:rPr lang="ko-KR" altLang="en-US" dirty="0" smtClean="0"/>
              <a:t>접합부에서 원자들이 서로 만나 중성이 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/n</a:t>
            </a:r>
            <a:r>
              <a:rPr lang="ko-KR" altLang="en-US" dirty="0" smtClean="0"/>
              <a:t>형 반도체에 있던 자유전자가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형 반도체에 있던 정공에 들어가 에너지가 발생하게 되는데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ko-KR" altLang="en-US" dirty="0" smtClean="0"/>
              <a:t>이 에너지가 빛 에너지의 형태로 나타납니다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교수님이 </a:t>
            </a:r>
            <a:r>
              <a:rPr lang="ko-KR" altLang="en-US" dirty="0" err="1" smtClean="0"/>
              <a:t>광센서를</a:t>
            </a:r>
            <a:r>
              <a:rPr lang="ko-KR" altLang="en-US" dirty="0" smtClean="0"/>
              <a:t> 설명해주시면서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했던 바로 그 내용입니다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9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반대로 외부에서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ko-KR" altLang="en-US" dirty="0" smtClean="0"/>
              <a:t>충격을 가해 궤도를 </a:t>
            </a:r>
            <a:r>
              <a:rPr lang="ko-KR" altLang="en-US" dirty="0" err="1" smtClean="0"/>
              <a:t>돌고있던</a:t>
            </a:r>
            <a:r>
              <a:rPr lang="ko-KR" altLang="en-US" dirty="0" smtClean="0"/>
              <a:t> 전자가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궤도를 벗어나 </a:t>
            </a:r>
            <a:r>
              <a:rPr lang="ko-KR" altLang="en-US" dirty="0" err="1" smtClean="0"/>
              <a:t>자유전자가되면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열이 발생하게 되는데 이러한 원리가 백열전구의 원리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9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원리로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와 백열전구는 그 효율자체가 달라지는데요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백열전구의 경우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만이 </a:t>
            </a:r>
            <a:r>
              <a:rPr lang="ko-KR" altLang="en-US" dirty="0" err="1" smtClean="0"/>
              <a:t>빛에너지고</a:t>
            </a:r>
            <a:r>
              <a:rPr lang="ko-KR" altLang="en-US" dirty="0" smtClean="0"/>
              <a:t> 나머지는 열에너지인 반면</a:t>
            </a:r>
            <a:r>
              <a:rPr lang="en-US" altLang="ko-KR" dirty="0" smtClean="0"/>
              <a:t>, led</a:t>
            </a:r>
            <a:r>
              <a:rPr lang="ko-KR" altLang="en-US" dirty="0" smtClean="0"/>
              <a:t>전구는 </a:t>
            </a:r>
            <a:r>
              <a:rPr lang="en-US" altLang="ko-KR" dirty="0" smtClean="0"/>
              <a:t>95%</a:t>
            </a:r>
            <a:r>
              <a:rPr lang="ko-KR" altLang="en-US" dirty="0" smtClean="0"/>
              <a:t>되는 효율로 </a:t>
            </a:r>
            <a:r>
              <a:rPr lang="ko-KR" altLang="en-US" dirty="0" err="1" smtClean="0"/>
              <a:t>빛에너지로</a:t>
            </a:r>
            <a:r>
              <a:rPr lang="ko-KR" altLang="en-US" dirty="0" smtClean="0"/>
              <a:t> 전환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4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그러한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들을 여러 개 모아 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데이터 선으로 제어 가능하게 만든</a:t>
            </a:r>
            <a:r>
              <a:rPr lang="en-US" altLang="ko-KR" dirty="0" smtClean="0"/>
              <a:t> ws2812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sk6812 </a:t>
            </a:r>
            <a:r>
              <a:rPr lang="ko-KR" altLang="en-US" dirty="0" smtClean="0"/>
              <a:t>등의 칩이 내장된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제품을 네오픽셀이라고 하는데요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네오픽셀 가운데 스트립 타입을 </a:t>
            </a:r>
            <a:r>
              <a:rPr lang="en-US" altLang="ko-KR" dirty="0" smtClean="0"/>
              <a:t>led strip</a:t>
            </a:r>
            <a:r>
              <a:rPr lang="ko-KR" altLang="en-US" dirty="0" smtClean="0"/>
              <a:t>이라고 부릅니다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그중</a:t>
            </a:r>
            <a:r>
              <a:rPr lang="ko-KR" altLang="en-US" dirty="0" smtClean="0"/>
              <a:t> 저희가 사용하는 칩인 </a:t>
            </a:r>
            <a:r>
              <a:rPr lang="en-US" altLang="ko-KR" dirty="0" smtClean="0"/>
              <a:t>ws2812</a:t>
            </a:r>
            <a:r>
              <a:rPr lang="ko-KR" altLang="en-US" dirty="0" smtClean="0"/>
              <a:t>의 데이터 시트를 참고해 구성을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핀은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핀으로 구성되어 있고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그라운드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</a:t>
            </a:r>
            <a:r>
              <a:rPr lang="en-US" altLang="ko-KR" baseline="0" dirty="0" smtClean="0"/>
              <a:t>control data, 3</a:t>
            </a:r>
            <a:r>
              <a:rPr lang="ko-KR" altLang="en-US" baseline="0" dirty="0" smtClean="0"/>
              <a:t>번 전압으로 이루어져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특성을 보시면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공급 전압은 </a:t>
            </a:r>
            <a:r>
              <a:rPr lang="en-US" altLang="ko-KR" baseline="0" dirty="0" smtClean="0"/>
              <a:t>6~7v </a:t>
            </a:r>
            <a:r>
              <a:rPr lang="ko-KR" altLang="en-US" baseline="0" dirty="0" smtClean="0"/>
              <a:t>가 필요하고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실행 온도는 </a:t>
            </a:r>
            <a:r>
              <a:rPr lang="en-US" altLang="ko-KR" baseline="0" dirty="0" smtClean="0"/>
              <a:t>-25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80</a:t>
            </a:r>
            <a:r>
              <a:rPr lang="ko-KR" altLang="en-US" baseline="0" dirty="0" smtClean="0"/>
              <a:t>도까지입니다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전기적인 특성이 나와있습니다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특성 </a:t>
            </a:r>
            <a:r>
              <a:rPr lang="ko-KR" altLang="en-US" dirty="0" err="1" smtClean="0"/>
              <a:t>파라미터인데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전류 소모량을 </a:t>
            </a:r>
            <a:r>
              <a:rPr lang="ko-KR" altLang="en-US" dirty="0" err="1" smtClean="0"/>
              <a:t>봤을때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하얀불을</a:t>
            </a:r>
            <a:r>
              <a:rPr lang="ko-KR" altLang="en-US" dirty="0" smtClean="0"/>
              <a:t> 최대 밝기로 킨다 가정한다면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전류는 약 </a:t>
            </a:r>
            <a:r>
              <a:rPr lang="en-US" altLang="ko-KR" dirty="0" smtClean="0"/>
              <a:t>60mA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필요하다는걸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ADAF-F0CD-459E-A67E-8BAFDA235177}" type="slidenum">
              <a:rPr lang="ko-KR" altLang="en-US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9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2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6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Led Strip</a:t>
            </a:r>
            <a:r>
              <a:rPr lang="ko-KR" altLang="en-US" sz="2400" b="1" i="1" dirty="0" smtClean="0">
                <a:solidFill>
                  <a:prstClr val="white"/>
                </a:solidFill>
              </a:rPr>
              <a:t>이란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?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F6EAB8-6DDA-4D53-BF2D-33092B8EB8D0}"/>
              </a:ext>
            </a:extLst>
          </p:cNvPr>
          <p:cNvSpPr txBox="1"/>
          <p:nvPr/>
        </p:nvSpPr>
        <p:spPr>
          <a:xfrm>
            <a:off x="4788024" y="2276872"/>
            <a:ext cx="39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 (Light Emitting Diode)</a:t>
            </a:r>
            <a:endParaRPr lang="ko-KR" altLang="en-US" b="1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61808"/>
            <a:ext cx="3909955" cy="393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F6EAB8-6DDA-4D53-BF2D-33092B8EB8D0}"/>
              </a:ext>
            </a:extLst>
          </p:cNvPr>
          <p:cNvSpPr txBox="1"/>
          <p:nvPr/>
        </p:nvSpPr>
        <p:spPr>
          <a:xfrm>
            <a:off x="4867306" y="4971368"/>
            <a:ext cx="395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다이오드란</a:t>
            </a:r>
            <a:r>
              <a:rPr lang="en-US" altLang="ko-KR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?</a:t>
            </a:r>
          </a:p>
          <a:p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전류를 한 방향으로만 흐르게 하는                 반도체 소자</a:t>
            </a:r>
            <a:endParaRPr lang="ko-KR" altLang="en-US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4" y="3010414"/>
            <a:ext cx="4380548" cy="174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03" y="2009775"/>
            <a:ext cx="69627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36" y="1844824"/>
            <a:ext cx="7015156" cy="483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WS2812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Led </a:t>
            </a:r>
            <a:r>
              <a:rPr lang="ko-KR" altLang="en-US" sz="2400" b="1" i="1" dirty="0" smtClean="0">
                <a:solidFill>
                  <a:prstClr val="white"/>
                </a:solidFill>
              </a:rPr>
              <a:t>란</a:t>
            </a:r>
            <a:r>
              <a:rPr lang="en-US" altLang="ko-KR" sz="2400" b="1" i="1" dirty="0">
                <a:solidFill>
                  <a:prstClr val="white"/>
                </a:solidFill>
              </a:rPr>
              <a:t>?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F6EAB8-6DDA-4D53-BF2D-33092B8EB8D0}"/>
              </a:ext>
            </a:extLst>
          </p:cNvPr>
          <p:cNvSpPr txBox="1"/>
          <p:nvPr/>
        </p:nvSpPr>
        <p:spPr>
          <a:xfrm>
            <a:off x="899592" y="1628800"/>
            <a:ext cx="39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발광 다이오드</a:t>
            </a:r>
            <a:endParaRPr lang="ko-KR" altLang="en-US" b="1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43" y="2780928"/>
            <a:ext cx="6264696" cy="342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08" y="2354473"/>
            <a:ext cx="6730752" cy="385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4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Led </a:t>
            </a:r>
            <a:r>
              <a:rPr lang="ko-KR" altLang="en-US" sz="2400" b="1" i="1" dirty="0" smtClean="0">
                <a:solidFill>
                  <a:prstClr val="white"/>
                </a:solidFill>
              </a:rPr>
              <a:t>란</a:t>
            </a:r>
            <a:r>
              <a:rPr lang="en-US" altLang="ko-KR" sz="2400" b="1" i="1" dirty="0" smtClean="0">
                <a:solidFill>
                  <a:prstClr val="white"/>
                </a:solidFill>
              </a:rPr>
              <a:t>?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F6EAB8-6DDA-4D53-BF2D-33092B8EB8D0}"/>
              </a:ext>
            </a:extLst>
          </p:cNvPr>
          <p:cNvSpPr txBox="1"/>
          <p:nvPr/>
        </p:nvSpPr>
        <p:spPr>
          <a:xfrm>
            <a:off x="899592" y="1628800"/>
            <a:ext cx="39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</a:t>
            </a:r>
            <a:r>
              <a:rPr lang="ko-KR" altLang="en-US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가 빛을 내는 원리</a:t>
            </a:r>
            <a:endParaRPr lang="ko-KR" altLang="en-US" b="1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76" y="2288867"/>
            <a:ext cx="4097517" cy="40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2630352" y="4201452"/>
            <a:ext cx="24880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31174" y="4470008"/>
            <a:ext cx="6471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1892" y="3861048"/>
            <a:ext cx="12438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자유전자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3" y="4202526"/>
            <a:ext cx="237626" cy="23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번개 24"/>
          <p:cNvSpPr/>
          <p:nvPr/>
        </p:nvSpPr>
        <p:spPr>
          <a:xfrm rot="18444945">
            <a:off x="1190067" y="4542015"/>
            <a:ext cx="1372716" cy="576064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828170" y="3613527"/>
            <a:ext cx="1368151" cy="1387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0111E-6 L -0.13386 -0.105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Led </a:t>
            </a:r>
            <a:r>
              <a:rPr lang="ko-KR" altLang="en-US" sz="2400" b="1" i="1" dirty="0" smtClean="0">
                <a:solidFill>
                  <a:prstClr val="white"/>
                </a:solidFill>
              </a:rPr>
              <a:t>란</a:t>
            </a:r>
            <a:r>
              <a:rPr lang="en-US" altLang="ko-KR" sz="2400" b="1" i="1" dirty="0">
                <a:solidFill>
                  <a:prstClr val="white"/>
                </a:solidFill>
              </a:rPr>
              <a:t>?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F6EAB8-6DDA-4D53-BF2D-33092B8EB8D0}"/>
              </a:ext>
            </a:extLst>
          </p:cNvPr>
          <p:cNvSpPr txBox="1"/>
          <p:nvPr/>
        </p:nvSpPr>
        <p:spPr>
          <a:xfrm>
            <a:off x="899592" y="1628800"/>
            <a:ext cx="39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백열전구가 </a:t>
            </a:r>
            <a:r>
              <a:rPr lang="ko-KR" altLang="en-US" b="1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빛을 내는 원리</a:t>
            </a:r>
            <a:endParaRPr lang="ko-KR" altLang="en-US" b="1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76" y="2288867"/>
            <a:ext cx="4097517" cy="40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2630352" y="4201452"/>
            <a:ext cx="24880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1174" y="4470008"/>
            <a:ext cx="6471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정공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51892" y="3861048"/>
            <a:ext cx="12438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자유전자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3" y="4202526"/>
            <a:ext cx="237626" cy="23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해 2"/>
          <p:cNvSpPr/>
          <p:nvPr/>
        </p:nvSpPr>
        <p:spPr>
          <a:xfrm>
            <a:off x="1850790" y="3068960"/>
            <a:ext cx="1065026" cy="939212"/>
          </a:xfrm>
          <a:prstGeom prst="su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5" name="폭발 1 4"/>
          <p:cNvSpPr/>
          <p:nvPr/>
        </p:nvSpPr>
        <p:spPr>
          <a:xfrm>
            <a:off x="5940152" y="2780928"/>
            <a:ext cx="1728192" cy="163654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828170" y="3613527"/>
            <a:ext cx="1368151" cy="1387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0111E-6 L -0.13386 -0.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Led </a:t>
            </a:r>
            <a:r>
              <a:rPr lang="ko-KR" altLang="en-US" sz="2400" b="1" i="1" dirty="0">
                <a:solidFill>
                  <a:prstClr val="white"/>
                </a:solidFill>
              </a:rPr>
              <a:t>란</a:t>
            </a:r>
            <a:r>
              <a:rPr lang="en-US" altLang="ko-KR" sz="2400" b="1" i="1" dirty="0">
                <a:solidFill>
                  <a:prstClr val="white"/>
                </a:solidFill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5" y="2094202"/>
            <a:ext cx="8712968" cy="412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2083854"/>
            <a:ext cx="8360169" cy="429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WS2812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WS2812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1" y="2276872"/>
            <a:ext cx="863143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0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26"/>
          <a:stretch/>
        </p:blipFill>
        <p:spPr bwMode="auto">
          <a:xfrm>
            <a:off x="986680" y="1844824"/>
            <a:ext cx="716539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WS2812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4"/>
            <a:ext cx="9144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6952"/>
            <a:ext cx="837929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96675" y="164164"/>
            <a:ext cx="327683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WS2812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541</Words>
  <Application>Microsoft Office PowerPoint</Application>
  <PresentationFormat>화면 슬라이드 쇼(4:3)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33</cp:revision>
  <dcterms:created xsi:type="dcterms:W3CDTF">2019-04-16T09:11:04Z</dcterms:created>
  <dcterms:modified xsi:type="dcterms:W3CDTF">2019-04-16T13:09:32Z</dcterms:modified>
</cp:coreProperties>
</file>