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"/>
  </p:notesMasterIdLst>
  <p:sldIdLst>
    <p:sldId id="293" r:id="rId2"/>
    <p:sldId id="294" r:id="rId3"/>
    <p:sldId id="295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동욱 김" initials="동김" lastIdx="1" clrIdx="0"/>
  <p:cmAuthor id="2" name="김원중" initials="김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5" autoAdjust="0"/>
    <p:restoredTop sz="94704" autoAdjust="0"/>
  </p:normalViewPr>
  <p:slideViewPr>
    <p:cSldViewPr>
      <p:cViewPr varScale="1">
        <p:scale>
          <a:sx n="86" d="100"/>
          <a:sy n="86" d="100"/>
        </p:scale>
        <p:origin x="672" y="77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2019-04-02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21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08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72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2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36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02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20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25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2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18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94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92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-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김동욱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90787" y="944724"/>
            <a:ext cx="1868945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508" y="606170"/>
            <a:ext cx="2026837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</a:t>
            </a:r>
            <a:r>
              <a:rPr kumimoji="0" lang="ko-KR" altLang="en-US" sz="1600" b="1" i="0" u="none" strike="noStrike" kern="1200" cap="none" spc="304" normalizeH="0" baseline="0" noProof="0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첫번째앱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(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초안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D213EC9-C7E7-4268-BFFE-593C56B5B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462" y="1624361"/>
            <a:ext cx="2615555" cy="4304494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0C443435-9A41-4C6F-A717-65AAB8DF5F18}"/>
              </a:ext>
            </a:extLst>
          </p:cNvPr>
          <p:cNvSpPr/>
          <p:nvPr/>
        </p:nvSpPr>
        <p:spPr>
          <a:xfrm>
            <a:off x="4004053" y="3158970"/>
            <a:ext cx="972108" cy="540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FBE125-3061-4EE8-8AA5-1FE7ED968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116" y="2705100"/>
            <a:ext cx="34766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2192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-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김동욱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90787" y="944724"/>
            <a:ext cx="1868945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508" y="606170"/>
            <a:ext cx="2026837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두번째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앱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(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초안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0C443435-9A41-4C6F-A717-65AAB8DF5F18}"/>
              </a:ext>
            </a:extLst>
          </p:cNvPr>
          <p:cNvSpPr/>
          <p:nvPr/>
        </p:nvSpPr>
        <p:spPr>
          <a:xfrm>
            <a:off x="4085946" y="3212976"/>
            <a:ext cx="972108" cy="540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5262A0-36C5-427D-A701-4D0FBA723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6" y="1124745"/>
            <a:ext cx="3771900" cy="28443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AFDF597-A4D9-446F-8E75-939F25668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596" y="1124744"/>
            <a:ext cx="3705225" cy="57332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21205D2-B700-424A-AA28-234DDDDAD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24" y="4105826"/>
            <a:ext cx="3524250" cy="2733675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B82DB05C-AD73-46BE-B598-F67B80297037}"/>
              </a:ext>
            </a:extLst>
          </p:cNvPr>
          <p:cNvSpPr/>
          <p:nvPr/>
        </p:nvSpPr>
        <p:spPr>
          <a:xfrm rot="4294317">
            <a:off x="4283968" y="4437112"/>
            <a:ext cx="612068" cy="756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258044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-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김동욱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90787" y="944724"/>
            <a:ext cx="1868945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508" y="606170"/>
            <a:ext cx="2026837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두번째앱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(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초안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88FEB9E-AAE6-4317-BB0E-6CA416F9C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92796"/>
            <a:ext cx="3524250" cy="27336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B12C954-9273-470D-9AB2-70CCE7BCD077}"/>
              </a:ext>
            </a:extLst>
          </p:cNvPr>
          <p:cNvSpPr/>
          <p:nvPr/>
        </p:nvSpPr>
        <p:spPr>
          <a:xfrm>
            <a:off x="971600" y="2564904"/>
            <a:ext cx="2772308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E8FBCB-E6DD-4FD3-8565-32360897DF54}"/>
              </a:ext>
            </a:extLst>
          </p:cNvPr>
          <p:cNvSpPr txBox="1"/>
          <p:nvPr/>
        </p:nvSpPr>
        <p:spPr>
          <a:xfrm>
            <a:off x="5400092" y="231287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일정을 넣을 곳</a:t>
            </a:r>
            <a:endParaRPr lang="ko-KR" altLang="en-US" dirty="0">
              <a:solidFill>
                <a:schemeClr val="bg1"/>
              </a:solidFill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F7534A-1033-4943-8784-F3E659583123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>
            <a:off x="3743908" y="2497542"/>
            <a:ext cx="1656184" cy="3373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029207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42</Words>
  <Application>Microsoft Office PowerPoint</Application>
  <PresentationFormat>화면 슬라이드 쇼(4:3)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Noto Serif CJK KR Medium</vt:lpstr>
      <vt:lpstr>맑은 고딕</vt:lpstr>
      <vt:lpstr>-윤고딕330</vt:lpstr>
      <vt:lpstr>-윤고딕340</vt:lpstr>
      <vt:lpstr>함초롬돋움</vt:lpstr>
      <vt:lpstr>Arial</vt:lpstr>
      <vt:lpstr>3_Office 테마</vt:lpstr>
      <vt:lpstr>PowerPoint 프레젠테이션</vt:lpstr>
      <vt:lpstr>PowerPoint 프레젠테이션</vt:lpstr>
      <vt:lpstr>PowerPoint 프레젠테이션</vt:lpstr>
    </vt:vector>
  </TitlesOfParts>
  <Manager/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동욱 김</cp:lastModifiedBy>
  <cp:revision>439</cp:revision>
  <dcterms:created xsi:type="dcterms:W3CDTF">2018-10-27T05:42:46Z</dcterms:created>
  <dcterms:modified xsi:type="dcterms:W3CDTF">2019-04-02T12:40:55Z</dcterms:modified>
  <cp:version>1000.0000.01</cp:version>
</cp:coreProperties>
</file>