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7" r:id="rId1"/>
    <p:sldMasterId id="2147483788" r:id="rId2"/>
  </p:sldMasterIdLst>
  <p:notesMasterIdLst>
    <p:notesMasterId r:id="rId3"/>
  </p:notesMasterIdLst>
  <p:sldIdLst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687"/>
    <p:restoredTop sz="94704"/>
  </p:normalViewPr>
  <p:slideViewPr>
    <p:cSldViewPr>
      <p:cViewPr varScale="1">
        <p:scale>
          <a:sx n="86" d="100"/>
          <a:sy n="86" d="100"/>
        </p:scale>
        <p:origin x="466" y="53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commentAuthors" Target="commentAuthors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0" name=""/>
          <p:cNvGrpSpPr/>
          <p:nvPr/>
        </p:nvGrpSpPr>
        <p:grpSpPr>
          <a:xfrm rot="0">
            <a:off x="341530" y="1736812"/>
            <a:ext cx="8460940" cy="4481434"/>
            <a:chOff x="287524" y="1490912"/>
            <a:chExt cx="8460940" cy="4481434"/>
          </a:xfrm>
        </p:grpSpPr>
        <p:grpSp>
          <p:nvGrpSpPr>
            <p:cNvPr id="51" name=""/>
            <p:cNvGrpSpPr/>
            <p:nvPr/>
          </p:nvGrpSpPr>
          <p:grpSpPr>
            <a:xfrm rot="0">
              <a:off x="287524" y="1490912"/>
              <a:ext cx="8460940" cy="2378562"/>
              <a:chOff x="287524" y="1490912"/>
              <a:chExt cx="8460940" cy="2378562"/>
            </a:xfrm>
          </p:grpSpPr>
          <p:pic>
            <p:nvPicPr>
              <p:cNvPr id="5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87524" y="1490912"/>
                <a:ext cx="4284476" cy="237856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53" name=""/>
              <p:cNvSpPr/>
              <p:nvPr/>
            </p:nvSpPr>
            <p:spPr>
              <a:xfrm>
                <a:off x="467544" y="2348880"/>
                <a:ext cx="2916323" cy="252028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TextBox 13"/>
              <p:cNvSpPr txBox="1"/>
              <p:nvPr/>
            </p:nvSpPr>
            <p:spPr>
              <a:xfrm>
                <a:off x="4932040" y="1808819"/>
                <a:ext cx="3816423" cy="1002387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setColor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가 모든 </a:t>
                </a:r>
                <a:r>
                  <a:rPr lang="en-US" altLang="ko-KR" sz="2000">
                    <a:solidFill>
                      <a:schemeClr val="bg1"/>
                    </a:solidFill>
                  </a:rPr>
                  <a:t>LED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의 </a:t>
                </a:r>
                <a:endParaRPr lang="ko-KR" altLang="en-US" sz="2000">
                  <a:solidFill>
                    <a:schemeClr val="bg1"/>
                  </a:solidFill>
                </a:endParaRP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색을 결정하기때문에 원하는 </a:t>
                </a:r>
                <a:endParaRPr lang="ko-KR" altLang="en-US" sz="2000">
                  <a:solidFill>
                    <a:schemeClr val="bg1"/>
                  </a:solidFill>
                </a:endParaRP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부분만 따로 변수선언을 해야함</a:t>
                </a: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"/>
              <p:cNvCxnSpPr>
                <a:stCxn id="53" idx="3"/>
                <a:endCxn id="54" idx="1"/>
              </p:cNvCxnSpPr>
              <p:nvPr/>
            </p:nvCxnSpPr>
            <p:spPr>
              <a:xfrm flipV="1">
                <a:off x="3383868" y="2310013"/>
                <a:ext cx="1548172" cy="164880"/>
              </a:xfrm>
              <a:prstGeom prst="line">
                <a:avLst/>
              </a:prstGeom>
              <a:ln w="25400" algn="ctr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13"/>
            <p:cNvSpPr txBox="1"/>
            <p:nvPr/>
          </p:nvSpPr>
          <p:spPr>
            <a:xfrm>
              <a:off x="575556" y="4149080"/>
              <a:ext cx="3384376" cy="3941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색(</a:t>
              </a:r>
              <a:r>
                <a:rPr lang="en-US" altLang="ko-KR" sz="2000">
                  <a:solidFill>
                    <a:schemeClr val="bg1"/>
                  </a:solidFill>
                </a:rPr>
                <a:t>r,g,b</a:t>
              </a:r>
              <a:r>
                <a:rPr lang="ko-KR" altLang="en-US" sz="2000">
                  <a:solidFill>
                    <a:schemeClr val="bg1"/>
                  </a:solidFill>
                </a:rPr>
                <a:t>값)설정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547936" y="5273588"/>
              <a:ext cx="3384400" cy="698758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>
                  <a:solidFill>
                    <a:schemeClr val="bg1"/>
                  </a:solidFill>
                </a:rPr>
                <a:t> 부분에 입력받은 약속시간 저장 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8" name=""/>
            <p:cNvCxnSpPr>
              <a:stCxn id="57" idx="3"/>
              <a:endCxn id="61" idx="1"/>
            </p:cNvCxnSpPr>
            <p:nvPr/>
          </p:nvCxnSpPr>
          <p:spPr>
            <a:xfrm rot="5400000" flipH="1" flipV="1">
              <a:off x="3865742" y="4916709"/>
              <a:ext cx="772852" cy="639664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"/>
            <p:cNvGrpSpPr/>
            <p:nvPr/>
          </p:nvGrpSpPr>
          <p:grpSpPr>
            <a:xfrm rot="0">
              <a:off x="4283967" y="3537012"/>
              <a:ext cx="4284476" cy="2415282"/>
              <a:chOff x="4283967" y="3537012"/>
              <a:chExt cx="4284476" cy="2415282"/>
            </a:xfrm>
          </p:grpSpPr>
          <p:pic>
            <p:nvPicPr>
              <p:cNvPr id="60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61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13"/>
              <p:cNvSpPr txBox="1"/>
              <p:nvPr/>
            </p:nvSpPr>
            <p:spPr>
              <a:xfrm>
                <a:off x="4572000" y="3971146"/>
                <a:ext cx="2268252" cy="645986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3" name=""/>
          <p:cNvCxnSpPr>
            <a:stCxn id="56" idx="3"/>
            <a:endCxn id="62" idx="1"/>
          </p:cNvCxnSpPr>
          <p:nvPr/>
        </p:nvCxnSpPr>
        <p:spPr>
          <a:xfrm flipV="1">
            <a:off x="4013938" y="4540039"/>
            <a:ext cx="612068" cy="52036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rcRect b="6850"/>
          <a:stretch>
            <a:fillRect/>
          </a:stretch>
        </p:blipFill>
        <p:spPr>
          <a:xfrm>
            <a:off x="784870" y="1679275"/>
            <a:ext cx="3679118" cy="489584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r="42040"/>
          <a:stretch>
            <a:fillRect/>
          </a:stretch>
        </p:blipFill>
        <p:spPr>
          <a:xfrm>
            <a:off x="827584" y="2791780"/>
            <a:ext cx="2484276" cy="457200"/>
          </a:xfrm>
          <a:prstGeom prst="rect">
            <a:avLst/>
          </a:prstGeom>
        </p:spPr>
      </p:pic>
      <p:sp>
        <p:nvSpPr>
          <p:cNvPr id="67" name="TextBox 13"/>
          <p:cNvSpPr txBox="1"/>
          <p:nvPr/>
        </p:nvSpPr>
        <p:spPr>
          <a:xfrm>
            <a:off x="4752528" y="1556792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68" name=""/>
          <p:cNvCxnSpPr>
            <a:stCxn id="65" idx="3"/>
            <a:endCxn id="67" idx="1"/>
          </p:cNvCxnSpPr>
          <p:nvPr/>
        </p:nvCxnSpPr>
        <p:spPr>
          <a:xfrm>
            <a:off x="4463988" y="1924068"/>
            <a:ext cx="288540" cy="134488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3"/>
          <p:cNvSpPr txBox="1"/>
          <p:nvPr/>
        </p:nvSpPr>
        <p:spPr>
          <a:xfrm>
            <a:off x="3672409" y="2665680"/>
            <a:ext cx="4175955" cy="1003528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1. 하드웨어 디자인에 맞춰서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설정(12시간 </a:t>
            </a:r>
            <a:r>
              <a:rPr lang="en-US" altLang="ko-KR" sz="2000">
                <a:solidFill>
                  <a:schemeClr val="bg1"/>
                </a:solidFill>
              </a:rPr>
              <a:t>or</a:t>
            </a:r>
            <a:r>
              <a:rPr lang="ko-KR" altLang="en-US" sz="2000">
                <a:solidFill>
                  <a:schemeClr val="bg1"/>
                </a:solidFill>
              </a:rPr>
              <a:t> 24시간)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2. 최대 4개의 약속시간을 저장가능</a:t>
            </a:r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70" name=""/>
          <p:cNvCxnSpPr>
            <a:stCxn id="66" idx="3"/>
            <a:endCxn id="69" idx="1"/>
          </p:cNvCxnSpPr>
          <p:nvPr/>
        </p:nvCxnSpPr>
        <p:spPr>
          <a:xfrm>
            <a:off x="3311860" y="3020380"/>
            <a:ext cx="360549" cy="147064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rcRect t="25730" b="27850"/>
          <a:stretch>
            <a:fillRect/>
          </a:stretch>
        </p:blipFill>
        <p:spPr>
          <a:xfrm>
            <a:off x="647564" y="3789040"/>
            <a:ext cx="4031940" cy="1751014"/>
          </a:xfrm>
          <a:prstGeom prst="roundRect">
            <a:avLst>
              <a:gd name="adj" fmla="val 16667"/>
            </a:avLst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rcRect l="11800" t="25740" r="-1970" b="34220"/>
          <a:stretch>
            <a:fillRect/>
          </a:stretch>
        </p:blipFill>
        <p:spPr>
          <a:xfrm>
            <a:off x="4572000" y="4797152"/>
            <a:ext cx="3996444" cy="176482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 autoUpdateAnimBg="1"/>
      <p:bldP spid="72" grpId="1" bldLvl="0" animBg="1" autoUpdate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505</ep:Words>
  <ep:PresentationFormat>화면 슬라이드 쇼(4:3)</ep:PresentationFormat>
  <ep:Paragraphs>162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ep:HeadingPairs>
  <ep:TitlesOfParts>
    <vt:vector size="4" baseType="lpstr">
      <vt:lpstr>Office 테마</vt:lpstr>
      <vt:lpstr>2_Office 테마</vt:lpstr>
      <vt:lpstr>PowerPoint 프레젠테이션</vt:lpstr>
      <vt:lpstr>PowerPoint 프레젠테이션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user</cp:lastModifiedBy>
  <dcterms:modified xsi:type="dcterms:W3CDTF">2019-04-02T13:35:56.698</dcterms:modified>
  <cp:revision>495</cp:revision>
  <dc:title>PowerPoint 프레젠테이션</dc:title>
</cp:coreProperties>
</file>