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1" r:id="rId3"/>
    <p:sldId id="302" r:id="rId4"/>
    <p:sldId id="306" r:id="rId5"/>
    <p:sldId id="308" r:id="rId6"/>
    <p:sldId id="309" r:id="rId7"/>
    <p:sldId id="311" r:id="rId8"/>
    <p:sldId id="310" r:id="rId9"/>
    <p:sldId id="312" r:id="rId10"/>
    <p:sldId id="307" r:id="rId11"/>
    <p:sldId id="313" r:id="rId12"/>
    <p:sldId id="314" r:id="rId13"/>
    <p:sldId id="304" r:id="rId14"/>
    <p:sldId id="303" r:id="rId15"/>
    <p:sldId id="305" r:id="rId16"/>
    <p:sldId id="300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8DC5"/>
    <a:srgbClr val="5A56A8"/>
    <a:srgbClr val="F4E7FD"/>
    <a:srgbClr val="B0AED6"/>
    <a:srgbClr val="9745A5"/>
    <a:srgbClr val="E5C0FC"/>
    <a:srgbClr val="FAF4FE"/>
    <a:srgbClr val="CBCAE4"/>
    <a:srgbClr val="2D2232"/>
    <a:srgbClr val="DAA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3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79640" y="2278895"/>
            <a:ext cx="5858774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500" spc="300" dirty="0">
                <a:solidFill>
                  <a:schemeClr val="bg1"/>
                </a:solidFill>
                <a:latin typeface="Noto Sans CJK KR Thin" pitchFamily="34" charset="-127"/>
                <a:ea typeface="Noto Sans CJK KR Thin" pitchFamily="34" charset="-127"/>
              </a:rPr>
              <a:t>디지털 시스템 설계</a:t>
            </a:r>
            <a:endParaRPr lang="en-US" altLang="ko-KR" sz="4500" spc="3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05471" y="5121815"/>
            <a:ext cx="2200529" cy="161864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20141017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신세규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20140987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김동욱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20140996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김원중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20161030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임예지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490" y="3607692"/>
            <a:ext cx="2824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주차 </a:t>
            </a:r>
            <a:endParaRPr lang="en-US" altLang="ko-KR" sz="1600" b="1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기본주제 설정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Basic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512" y="3419041"/>
            <a:ext cx="2824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자료조사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Research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908DC5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개발한 함수들을 </a:t>
            </a:r>
            <a:r>
              <a:rPr lang="en-US" altLang="ko-KR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Main 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함수에 묶어서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213648"/>
            <a:ext cx="2824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함수조사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– Advanced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lvl="0" algn="ctr"/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각 함수가 필요한 부품 조사 후 공부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C338-848A-4E91-85D9-F4A890A18B2D}"/>
              </a:ext>
            </a:extLst>
          </p:cNvPr>
          <p:cNvSpPr/>
          <p:nvPr/>
        </p:nvSpPr>
        <p:spPr>
          <a:xfrm>
            <a:off x="6049741" y="2189838"/>
            <a:ext cx="2824471" cy="3056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A92FA1-D7BC-4B38-80BA-1340DA5C1CA8}"/>
              </a:ext>
            </a:extLst>
          </p:cNvPr>
          <p:cNvCxnSpPr/>
          <p:nvPr/>
        </p:nvCxnSpPr>
        <p:spPr>
          <a:xfrm>
            <a:off x="860105" y="4234649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14BF0A-8428-4185-B8E8-951A922630BE}"/>
              </a:ext>
            </a:extLst>
          </p:cNvPr>
          <p:cNvSpPr txBox="1"/>
          <p:nvPr/>
        </p:nvSpPr>
        <p:spPr>
          <a:xfrm>
            <a:off x="943172" y="4438689"/>
            <a:ext cx="239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주제 선정 및 대략적인 블록도 작성</a:t>
            </a:r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9BF171-4A7D-4623-A751-B003930CB650}"/>
              </a:ext>
            </a:extLst>
          </p:cNvPr>
          <p:cNvCxnSpPr/>
          <p:nvPr/>
        </p:nvCxnSpPr>
        <p:spPr>
          <a:xfrm>
            <a:off x="3581513" y="4146301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C64C4B-A247-4C6A-8CBD-3DFC22C15231}"/>
              </a:ext>
            </a:extLst>
          </p:cNvPr>
          <p:cNvCxnSpPr/>
          <p:nvPr/>
        </p:nvCxnSpPr>
        <p:spPr>
          <a:xfrm>
            <a:off x="6293416" y="3998478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5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향후 일정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490" y="3624123"/>
            <a:ext cx="2824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 개발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(1)-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algn="ctr"/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각 각의 기능을 가진 함수의 개발</a:t>
            </a: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7365" y="3385035"/>
            <a:ext cx="2824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 개발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(2)-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개발한 함수들을 </a:t>
            </a:r>
            <a:r>
              <a:rPr lang="en-US" altLang="ko-KR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Main 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함수에 묶어서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189675"/>
            <a:ext cx="28244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lang="en-US" altLang="ko-KR" sz="1600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마무리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– Finish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문제점 보안 및  발표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39C261-1D9D-4D46-8312-7E1302D74B92}"/>
              </a:ext>
            </a:extLst>
          </p:cNvPr>
          <p:cNvCxnSpPr/>
          <p:nvPr/>
        </p:nvCxnSpPr>
        <p:spPr>
          <a:xfrm>
            <a:off x="790113" y="4337645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9C9E32-5655-44B3-9167-48DC78201120}"/>
              </a:ext>
            </a:extLst>
          </p:cNvPr>
          <p:cNvCxnSpPr/>
          <p:nvPr/>
        </p:nvCxnSpPr>
        <p:spPr>
          <a:xfrm>
            <a:off x="3569433" y="4062437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B40905-207F-4242-AFFC-2D8047D1CC8D}"/>
              </a:ext>
            </a:extLst>
          </p:cNvPr>
          <p:cNvCxnSpPr/>
          <p:nvPr/>
        </p:nvCxnSpPr>
        <p:spPr>
          <a:xfrm>
            <a:off x="6217956" y="3802281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5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739" y="307692"/>
            <a:ext cx="510143" cy="292387"/>
          </a:xfrm>
          <a:prstGeom prst="rect">
            <a:avLst/>
          </a:prstGeom>
          <a:solidFill>
            <a:srgbClr val="CB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739" y="307692"/>
            <a:ext cx="1735093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13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내용</a:t>
            </a:r>
            <a:endParaRPr lang="en-US" altLang="ko-KR" sz="13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4067" y="1779733"/>
            <a:ext cx="3719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배경 적용하는것을 가끔씩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모르시는 분들이있기에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이렇게 적어놓겠습니다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제가 첨부한 사진을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배경으로 지정하시면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계속 사용하실수 있습니다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폰트는 구글노토산스체 사용하기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아시겠죠 후후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감사합니다요 항상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9457" y="1805614"/>
            <a:ext cx="37191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5A56A8"/>
                </a:solidFill>
                <a:latin typeface="Noto Sans CJK KR Bold" pitchFamily="34" charset="-127"/>
                <a:ea typeface="Noto Sans CJK KR Bold" pitchFamily="34" charset="-127"/>
              </a:rPr>
              <a:t>사랑이듬뿍</a:t>
            </a:r>
            <a:endParaRPr lang="en-US" altLang="ko-KR" sz="4000" dirty="0">
              <a:solidFill>
                <a:srgbClr val="5A56A8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Bold" pitchFamily="34" charset="-127"/>
                <a:ea typeface="Noto Sans CJK KR Bold" pitchFamily="34" charset="-127"/>
              </a:rPr>
              <a:t>배경적용법</a:t>
            </a:r>
            <a:endParaRPr lang="en-US" altLang="ko-KR" sz="4000" dirty="0">
              <a:solidFill>
                <a:srgbClr val="5A56A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9456" y="3426337"/>
            <a:ext cx="37191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제가 첨부한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이미지를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배경설정하기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04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739" y="307692"/>
            <a:ext cx="510143" cy="292387"/>
          </a:xfrm>
          <a:prstGeom prst="rect">
            <a:avLst/>
          </a:prstGeom>
          <a:solidFill>
            <a:srgbClr val="CB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739" y="307692"/>
            <a:ext cx="1735093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13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내용</a:t>
            </a:r>
            <a:endParaRPr lang="en-US" altLang="ko-KR" sz="13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4067" y="1779733"/>
            <a:ext cx="37191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오늘은 기분이 좋아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랄랄라 랄랄랄랄랄라랄라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내용 무엇을 적어야되지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으으 그래요 흐흐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여러분들 화이팅하세요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열심히 하세여 저도 열심히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디자인 하겠습니다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그래요 오오오 헤헤 오오오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룰루랄랄라 랄랄랄라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즐겁게 시작해요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69457" y="1805614"/>
            <a:ext cx="37191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5A56A8"/>
                </a:solidFill>
                <a:latin typeface="Noto Sans CJK KR Bold" pitchFamily="34" charset="-127"/>
                <a:ea typeface="Noto Sans CJK KR Bold" pitchFamily="34" charset="-127"/>
              </a:rPr>
              <a:t>사랑스럽게</a:t>
            </a:r>
            <a:endParaRPr lang="en-US" altLang="ko-KR" sz="4000" dirty="0">
              <a:solidFill>
                <a:srgbClr val="5A56A8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Bold" pitchFamily="34" charset="-127"/>
                <a:ea typeface="Noto Sans CJK KR Bold" pitchFamily="34" charset="-127"/>
              </a:rPr>
              <a:t>글을 적을래</a:t>
            </a:r>
            <a:r>
              <a:rPr lang="en-US" altLang="ko-KR" sz="4000" dirty="0">
                <a:solidFill>
                  <a:srgbClr val="5A56A8"/>
                </a:solidFill>
                <a:latin typeface="Noto Sans CJK KR Bold" pitchFamily="34" charset="-127"/>
                <a:ea typeface="Noto Sans CJK KR Bold" pitchFamily="34" charset="-127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9456" y="3426337"/>
            <a:ext cx="37191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어떻게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적어야되나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r>
              <a:rPr lang="ko-KR" altLang="en-US" sz="4000" dirty="0">
                <a:solidFill>
                  <a:srgbClr val="5A56A8"/>
                </a:solidFill>
                <a:latin typeface="Noto Sans CJK KR Thin" pitchFamily="34" charset="-127"/>
                <a:ea typeface="Noto Sans CJK KR Thin" pitchFamily="34" charset="-127"/>
              </a:rPr>
              <a:t>우후우훗</a:t>
            </a:r>
            <a:endParaRPr lang="en-US" altLang="ko-KR" sz="4000" dirty="0">
              <a:solidFill>
                <a:srgbClr val="5A56A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28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739" y="307692"/>
            <a:ext cx="510143" cy="292387"/>
          </a:xfrm>
          <a:prstGeom prst="rect">
            <a:avLst/>
          </a:prstGeom>
          <a:solidFill>
            <a:srgbClr val="CB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739" y="307692"/>
            <a:ext cx="1735093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13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내용</a:t>
            </a:r>
            <a:endParaRPr lang="en-US" altLang="ko-KR" sz="13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882" y="1564083"/>
            <a:ext cx="81404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오늘은 기분이 좋아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랄랄라 랄랄랄랄랄라랄라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내용 무엇을 적어야되지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으으 그래요 흐흐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여러분들 화이팅하세요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열심히 하세여 저도 열심히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디자인 하겠습니다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그래요 오오오 헤헤 오오오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룰루랄랄라 랄랄랄라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즐겁게 시작해요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오늘은 기분이 좋아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랄랄라 랄랄랄랄랄라랄라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내용 무엇을 적어야되지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으으 그래요 흐흐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여러분들 화이팅하세요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열심히 하세여 저도 열심히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디자인 하겠습니다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그래요 오오오 헤헤 오오오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룰루랄랄라 랄랄랄라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즐겁게 시작해요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오늘은 기분이 좋아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랄랄라 랄랄랄랄랄라랄라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내용 무엇을 적어야되지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으으 그래요 흐흐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여러분들 화이팅하세요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열심히 하세여 저도 열심히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디자인 하겠습니다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그래요 오오오 헤헤 오오오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룰루랄랄라 랄랄랄라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즐겁게 시작해요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오늘은 기분이 좋아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랄랄라 랄랄랄랄랄라랄라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내용 무엇을 적어야되지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으으 그래요 흐흐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여러분들 화이팅하세요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열심히 하세여 저도 열심히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디자인 하겠습니다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그래요 오오오 헤헤 오오오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룰루랄랄라 랄랄랄라</a:t>
            </a:r>
            <a:r>
              <a:rPr lang="en-US" altLang="ko-KR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600" dirty="0">
                <a:solidFill>
                  <a:srgbClr val="5A56A8"/>
                </a:solidFill>
                <a:latin typeface="Noto Sans CJK KR DemiLight" pitchFamily="34" charset="-127"/>
                <a:ea typeface="Noto Sans CJK KR DemiLight" pitchFamily="34" charset="-127"/>
              </a:rPr>
              <a:t>즐겁게 시작해요</a:t>
            </a: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8847" y="135087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59857" y="135087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5806" y="2368042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spc="300" dirty="0">
                <a:solidFill>
                  <a:srgbClr val="908DC5"/>
                </a:solidFill>
                <a:latin typeface="Noto Sans CJK KR Medium" pitchFamily="34" charset="-127"/>
                <a:ea typeface="Noto Sans CJK KR Medium" pitchFamily="34" charset="-127"/>
              </a:rPr>
              <a:t>Q&amp;A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AE9FC-7F8F-4DF3-9894-71B782BD6664}"/>
              </a:ext>
            </a:extLst>
          </p:cNvPr>
          <p:cNvSpPr txBox="1"/>
          <p:nvPr/>
        </p:nvSpPr>
        <p:spPr>
          <a:xfrm>
            <a:off x="1740023" y="3294112"/>
            <a:ext cx="581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감사합니다</a:t>
            </a:r>
            <a:r>
              <a:rPr lang="en-US" altLang="ko-KR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sz="4000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8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14394" y="177558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371" y="395892"/>
            <a:ext cx="1735093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36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목차</a:t>
            </a:r>
            <a:endParaRPr lang="en-US" altLang="ko-KR" sz="36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651" y="1800942"/>
            <a:ext cx="374653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팀 역할 분담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14394" y="265351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48651" y="2659758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주제 설명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14396" y="4373511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48651" y="4449859"/>
            <a:ext cx="288893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향후 일정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14397" y="5311036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8651" y="5311036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질문 및 응답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123A8A-2660-4F3B-B11D-7AFB2171444D}"/>
              </a:ext>
            </a:extLst>
          </p:cNvPr>
          <p:cNvSpPr/>
          <p:nvPr/>
        </p:nvSpPr>
        <p:spPr>
          <a:xfrm>
            <a:off x="3114395" y="3514695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1A694-DB03-4D35-BAE7-7B9318F7F4B2}"/>
              </a:ext>
            </a:extLst>
          </p:cNvPr>
          <p:cNvSpPr/>
          <p:nvPr/>
        </p:nvSpPr>
        <p:spPr>
          <a:xfrm>
            <a:off x="4048651" y="3588682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진행 상황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7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팀 역할 분담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4034639-8926-4523-B201-FE90B2A75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8" t="9871" r="8302" b="9380"/>
          <a:stretch/>
        </p:blipFill>
        <p:spPr>
          <a:xfrm>
            <a:off x="6227290" y="856701"/>
            <a:ext cx="3092960" cy="2816573"/>
          </a:xfrm>
          <a:prstGeom prst="rect">
            <a:avLst/>
          </a:prstGeom>
        </p:spPr>
      </p:pic>
      <p:sp>
        <p:nvSpPr>
          <p:cNvPr id="26" name="텍스트상자 8">
            <a:extLst>
              <a:ext uri="{FF2B5EF4-FFF2-40B4-BE49-F238E27FC236}">
                <a16:creationId xmlns:a16="http://schemas.microsoft.com/office/drawing/2014/main" id="{C0C84A3B-3EAA-4912-A23A-BD2388BAF758}"/>
              </a:ext>
            </a:extLst>
          </p:cNvPr>
          <p:cNvSpPr txBox="1"/>
          <p:nvPr/>
        </p:nvSpPr>
        <p:spPr>
          <a:xfrm>
            <a:off x="2354115" y="1697932"/>
            <a:ext cx="3092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조장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알림 함수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3.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자료 조사 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7" name="텍스트상자 8">
            <a:extLst>
              <a:ext uri="{FF2B5EF4-FFF2-40B4-BE49-F238E27FC236}">
                <a16:creationId xmlns:a16="http://schemas.microsoft.com/office/drawing/2014/main" id="{5C2EC4D5-7ADC-462A-9751-778C5EA4172B}"/>
              </a:ext>
            </a:extLst>
          </p:cNvPr>
          <p:cNvSpPr txBox="1"/>
          <p:nvPr/>
        </p:nvSpPr>
        <p:spPr>
          <a:xfrm>
            <a:off x="2354115" y="2613128"/>
            <a:ext cx="309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(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bluetooth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관련 이론 조사</a:t>
            </a:r>
          </a:p>
        </p:txBody>
      </p:sp>
      <p:sp>
        <p:nvSpPr>
          <p:cNvPr id="28" name="텍스트상자 8">
            <a:extLst>
              <a:ext uri="{FF2B5EF4-FFF2-40B4-BE49-F238E27FC236}">
                <a16:creationId xmlns:a16="http://schemas.microsoft.com/office/drawing/2014/main" id="{9C51F6FE-405D-42F0-96FB-5F1E983752C6}"/>
              </a:ext>
            </a:extLst>
          </p:cNvPr>
          <p:cNvSpPr txBox="1"/>
          <p:nvPr/>
        </p:nvSpPr>
        <p:spPr>
          <a:xfrm>
            <a:off x="2354115" y="3521379"/>
            <a:ext cx="363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및 </a:t>
            </a:r>
            <a:r>
              <a:rPr lang="ko-KR" altLang="en-US" sz="1400" dirty="0" err="1">
                <a:solidFill>
                  <a:srgbClr val="666262"/>
                </a:solidFill>
                <a:latin typeface="Noto Sans CJK KR Regular"/>
                <a:ea typeface="Noto Sans CJK KR Regular"/>
              </a:rPr>
              <a:t>개발총괄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시계 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– Main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함수</a:t>
            </a: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관련 이론 조사</a:t>
            </a:r>
          </a:p>
        </p:txBody>
      </p:sp>
      <p:sp>
        <p:nvSpPr>
          <p:cNvPr id="29" name="텍스트상자 8">
            <a:extLst>
              <a:ext uri="{FF2B5EF4-FFF2-40B4-BE49-F238E27FC236}">
                <a16:creationId xmlns:a16="http://schemas.microsoft.com/office/drawing/2014/main" id="{697CECBD-3950-4633-AA4E-3D0BD751A733}"/>
              </a:ext>
            </a:extLst>
          </p:cNvPr>
          <p:cNvSpPr txBox="1"/>
          <p:nvPr/>
        </p:nvSpPr>
        <p:spPr>
          <a:xfrm>
            <a:off x="2354115" y="4429630"/>
            <a:ext cx="3092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UART, RS-232C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조사</a:t>
            </a: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2.     </a:t>
            </a:r>
            <a:r>
              <a:rPr lang="ko-KR" altLang="en-US" sz="1400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자료조사</a:t>
            </a:r>
          </a:p>
        </p:txBody>
      </p:sp>
      <p:sp>
        <p:nvSpPr>
          <p:cNvPr id="30" name="텍스트상자 2">
            <a:extLst>
              <a:ext uri="{FF2B5EF4-FFF2-40B4-BE49-F238E27FC236}">
                <a16:creationId xmlns:a16="http://schemas.microsoft.com/office/drawing/2014/main" id="{A17AB86A-7360-4F70-90C4-A4CE9C3178AA}"/>
              </a:ext>
            </a:extLst>
          </p:cNvPr>
          <p:cNvSpPr txBox="1"/>
          <p:nvPr/>
        </p:nvSpPr>
        <p:spPr>
          <a:xfrm>
            <a:off x="459834" y="1687906"/>
            <a:ext cx="1368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김원중</a:t>
            </a:r>
          </a:p>
        </p:txBody>
      </p:sp>
      <p:sp>
        <p:nvSpPr>
          <p:cNvPr id="31" name="텍스트상자 47">
            <a:extLst>
              <a:ext uri="{FF2B5EF4-FFF2-40B4-BE49-F238E27FC236}">
                <a16:creationId xmlns:a16="http://schemas.microsoft.com/office/drawing/2014/main" id="{385F4FEF-F1D0-45DA-A169-FEBF5402141A}"/>
              </a:ext>
            </a:extLst>
          </p:cNvPr>
          <p:cNvSpPr txBox="1"/>
          <p:nvPr/>
        </p:nvSpPr>
        <p:spPr>
          <a:xfrm>
            <a:off x="497207" y="263765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김동욱</a:t>
            </a:r>
          </a:p>
        </p:txBody>
      </p:sp>
      <p:sp>
        <p:nvSpPr>
          <p:cNvPr id="32" name="텍스트상자 48">
            <a:extLst>
              <a:ext uri="{FF2B5EF4-FFF2-40B4-BE49-F238E27FC236}">
                <a16:creationId xmlns:a16="http://schemas.microsoft.com/office/drawing/2014/main" id="{90124B77-9EA6-4956-95E0-40C13CA286B2}"/>
              </a:ext>
            </a:extLst>
          </p:cNvPr>
          <p:cNvSpPr txBox="1"/>
          <p:nvPr/>
        </p:nvSpPr>
        <p:spPr>
          <a:xfrm>
            <a:off x="497207" y="352604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신세규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33" name="직선 연결선[R] 54">
            <a:extLst>
              <a:ext uri="{FF2B5EF4-FFF2-40B4-BE49-F238E27FC236}">
                <a16:creationId xmlns:a16="http://schemas.microsoft.com/office/drawing/2014/main" id="{47A08BC3-F87B-49B2-8751-8AC0C1F26F47}"/>
              </a:ext>
            </a:extLst>
          </p:cNvPr>
          <p:cNvCxnSpPr/>
          <p:nvPr/>
        </p:nvCxnSpPr>
        <p:spPr>
          <a:xfrm flipV="1">
            <a:off x="1418041" y="2837705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62">
            <a:extLst>
              <a:ext uri="{FF2B5EF4-FFF2-40B4-BE49-F238E27FC236}">
                <a16:creationId xmlns:a16="http://schemas.microsoft.com/office/drawing/2014/main" id="{85AC2979-9101-4A1A-929A-7B40CC6041AA}"/>
              </a:ext>
            </a:extLst>
          </p:cNvPr>
          <p:cNvCxnSpPr/>
          <p:nvPr/>
        </p:nvCxnSpPr>
        <p:spPr>
          <a:xfrm flipV="1">
            <a:off x="1400008" y="3726097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87">
            <a:extLst>
              <a:ext uri="{FF2B5EF4-FFF2-40B4-BE49-F238E27FC236}">
                <a16:creationId xmlns:a16="http://schemas.microsoft.com/office/drawing/2014/main" id="{8DF9654C-6FFB-464E-8CF5-379C76609F8E}"/>
              </a:ext>
            </a:extLst>
          </p:cNvPr>
          <p:cNvCxnSpPr/>
          <p:nvPr/>
        </p:nvCxnSpPr>
        <p:spPr>
          <a:xfrm flipV="1">
            <a:off x="1400008" y="1891701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상자 48">
            <a:extLst>
              <a:ext uri="{FF2B5EF4-FFF2-40B4-BE49-F238E27FC236}">
                <a16:creationId xmlns:a16="http://schemas.microsoft.com/office/drawing/2014/main" id="{C6656E1A-D583-4172-A3B2-944282F2EB67}"/>
              </a:ext>
            </a:extLst>
          </p:cNvPr>
          <p:cNvSpPr txBox="1"/>
          <p:nvPr/>
        </p:nvSpPr>
        <p:spPr>
          <a:xfrm>
            <a:off x="497207" y="442963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임예지</a:t>
            </a:r>
          </a:p>
        </p:txBody>
      </p:sp>
      <p:cxnSp>
        <p:nvCxnSpPr>
          <p:cNvPr id="37" name="직선 연결선[R] 62">
            <a:extLst>
              <a:ext uri="{FF2B5EF4-FFF2-40B4-BE49-F238E27FC236}">
                <a16:creationId xmlns:a16="http://schemas.microsoft.com/office/drawing/2014/main" id="{7FD9E107-C16D-404F-8C40-3BCD7F36B277}"/>
              </a:ext>
            </a:extLst>
          </p:cNvPr>
          <p:cNvCxnSpPr/>
          <p:nvPr/>
        </p:nvCxnSpPr>
        <p:spPr>
          <a:xfrm flipV="1">
            <a:off x="1400008" y="4629684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995D410F-FF1C-4B19-A1A9-C843ED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75" y="1082260"/>
            <a:ext cx="5298649" cy="359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A938A-D94D-42A4-8BF3-3594474488A5}"/>
              </a:ext>
            </a:extLst>
          </p:cNvPr>
          <p:cNvSpPr txBox="1"/>
          <p:nvPr/>
        </p:nvSpPr>
        <p:spPr>
          <a:xfrm>
            <a:off x="820493" y="5868140"/>
            <a:ext cx="79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A56A8"/>
                </a:solidFill>
                <a:latin typeface="Noto Sans CJK KR Regular"/>
              </a:rPr>
              <a:t>알림 기능을 추가한 스마트한 시계를 만들자</a:t>
            </a:r>
            <a:r>
              <a:rPr lang="en-US" altLang="ko-KR" sz="3200" dirty="0">
                <a:solidFill>
                  <a:srgbClr val="5A56A8"/>
                </a:solidFill>
                <a:latin typeface="Noto Sans CJK KR Regular"/>
              </a:rPr>
              <a:t>.</a:t>
            </a:r>
            <a:endParaRPr lang="ko-KR" altLang="en-US" sz="3200" dirty="0">
              <a:solidFill>
                <a:srgbClr val="5A56A8"/>
              </a:solidFill>
              <a:latin typeface="Noto Sans CJK KR 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A6F84A-01B0-4CC8-8614-3D056F183B83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CC428-B8C0-4364-8DC3-79BCD65B76EE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1E208-B0C8-4F52-8B5D-CE209A568A90}"/>
              </a:ext>
            </a:extLst>
          </p:cNvPr>
          <p:cNvSpPr txBox="1"/>
          <p:nvPr/>
        </p:nvSpPr>
        <p:spPr>
          <a:xfrm>
            <a:off x="3412725" y="2831215"/>
            <a:ext cx="258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선정 이유</a:t>
            </a:r>
            <a:r>
              <a:rPr lang="en-US" altLang="ko-KR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?</a:t>
            </a:r>
            <a:endParaRPr lang="ko-KR" altLang="en-US" sz="4400" dirty="0"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9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74287-08F9-4A97-A629-283D702C07DA}"/>
              </a:ext>
            </a:extLst>
          </p:cNvPr>
          <p:cNvSpPr txBox="1"/>
          <p:nvPr/>
        </p:nvSpPr>
        <p:spPr>
          <a:xfrm>
            <a:off x="1625934" y="5556722"/>
            <a:ext cx="685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스마트폰으로 시계의 모든 기능을 대체할 수 있지만 외출준비를 할 때는 스마트폰 사용이 제한적이다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Regular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0006-B831-4466-833E-706B480552AA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024C2-9608-4730-B2A5-CE5911320FBF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74ABE15A-29C8-477F-863C-0752B780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35" y="943910"/>
            <a:ext cx="3997911" cy="3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6A382-C265-4709-92CE-A4B01C8A1FC4}"/>
              </a:ext>
            </a:extLst>
          </p:cNvPr>
          <p:cNvSpPr txBox="1"/>
          <p:nvPr/>
        </p:nvSpPr>
        <p:spPr>
          <a:xfrm>
            <a:off x="922537" y="2361460"/>
            <a:ext cx="80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카시오</a:t>
            </a:r>
            <a:r>
              <a:rPr lang="ko-KR" altLang="en-US" dirty="0"/>
              <a:t> 시계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주제 설명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2D3865A0-3637-40C3-860C-2FDED1ED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92" y="1828598"/>
            <a:ext cx="211956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¸ë£¨í¬ì¤ì ëí ì´ë¯¸ì§ ê²ìê²°ê³¼">
            <a:extLst>
              <a:ext uri="{FF2B5EF4-FFF2-40B4-BE49-F238E27FC236}">
                <a16:creationId xmlns:a16="http://schemas.microsoft.com/office/drawing/2014/main" id="{0E423BB6-8C70-46F9-9A2C-36CA86B0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0" y="2529654"/>
            <a:ext cx="1911962" cy="19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íì¬ìê° ë° ë ì¨ì ëí ì´ë¯¸ì§ ê²ìê²°ê³¼">
            <a:extLst>
              <a:ext uri="{FF2B5EF4-FFF2-40B4-BE49-F238E27FC236}">
                <a16:creationId xmlns:a16="http://schemas.microsoft.com/office/drawing/2014/main" id="{8CB73487-9C27-480A-8327-5C9E14E9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02" y="3883555"/>
            <a:ext cx="244617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BE359-FA57-4093-86E5-10064C0302DA}"/>
              </a:ext>
            </a:extLst>
          </p:cNvPr>
          <p:cNvSpPr txBox="1"/>
          <p:nvPr/>
        </p:nvSpPr>
        <p:spPr>
          <a:xfrm>
            <a:off x="5983653" y="1966628"/>
            <a:ext cx="237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안드로이드</a:t>
            </a:r>
            <a:r>
              <a:rPr lang="ko-KR" altLang="en-US" sz="3200" dirty="0">
                <a:latin typeface="Noto Sans CJK KR Regula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9CFE2-BE47-47EC-8BDA-35888569FA64}"/>
              </a:ext>
            </a:extLst>
          </p:cNvPr>
          <p:cNvSpPr txBox="1"/>
          <p:nvPr/>
        </p:nvSpPr>
        <p:spPr>
          <a:xfrm>
            <a:off x="6194327" y="297948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CCEC-CB56-4805-9EB4-1AB9C3C03032}"/>
              </a:ext>
            </a:extLst>
          </p:cNvPr>
          <p:cNvSpPr txBox="1"/>
          <p:nvPr/>
        </p:nvSpPr>
        <p:spPr>
          <a:xfrm>
            <a:off x="5446145" y="4092593"/>
            <a:ext cx="33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현재 시간 및 날씨</a:t>
            </a:r>
          </a:p>
        </p:txBody>
      </p:sp>
    </p:spTree>
    <p:extLst>
      <p:ext uri="{BB962C8B-B14F-4D97-AF65-F5344CB8AC3E}">
        <p14:creationId xmlns:p14="http://schemas.microsoft.com/office/powerpoint/2010/main" val="8243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6A382-C265-4709-92CE-A4B01C8A1FC4}"/>
              </a:ext>
            </a:extLst>
          </p:cNvPr>
          <p:cNvSpPr txBox="1"/>
          <p:nvPr/>
        </p:nvSpPr>
        <p:spPr>
          <a:xfrm>
            <a:off x="922537" y="2361460"/>
            <a:ext cx="80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코드를 추가하면 코드 넣을 곳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171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</TotalTime>
  <Words>394</Words>
  <Application>Microsoft Office PowerPoint</Application>
  <PresentationFormat>A4 용지(210x297mm)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Malgun Gothic Semilight</vt:lpstr>
      <vt:lpstr>Noto Sans CJK KR Bold</vt:lpstr>
      <vt:lpstr>Noto Sans CJK KR DemiLight</vt:lpstr>
      <vt:lpstr>Noto Sans CJK KR Medium</vt:lpstr>
      <vt:lpstr>Noto Sans CJK KR Regular</vt:lpstr>
      <vt:lpstr>Noto Sans CJK KR Thin</vt:lpstr>
      <vt:lpstr>Noto Serif CJK KR Black</vt:lpstr>
      <vt:lpstr>Noto Serif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동욱 김</cp:lastModifiedBy>
  <cp:revision>407</cp:revision>
  <dcterms:created xsi:type="dcterms:W3CDTF">2017-09-07T10:48:07Z</dcterms:created>
  <dcterms:modified xsi:type="dcterms:W3CDTF">2018-11-07T08:54:38Z</dcterms:modified>
</cp:coreProperties>
</file>