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752" r:id="rId2"/>
    <p:sldId id="710" r:id="rId3"/>
    <p:sldId id="754" r:id="rId4"/>
    <p:sldId id="753" r:id="rId5"/>
    <p:sldId id="755" r:id="rId6"/>
    <p:sldId id="756" r:id="rId7"/>
    <p:sldId id="757" r:id="rId8"/>
    <p:sldId id="759" r:id="rId9"/>
    <p:sldId id="761" r:id="rId10"/>
    <p:sldId id="763" r:id="rId11"/>
    <p:sldId id="765" r:id="rId12"/>
    <p:sldId id="767" r:id="rId13"/>
    <p:sldId id="773" r:id="rId14"/>
    <p:sldId id="777" r:id="rId15"/>
    <p:sldId id="770" r:id="rId16"/>
    <p:sldId id="778" r:id="rId17"/>
    <p:sldId id="7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5047"/>
    <a:srgbClr val="303030"/>
    <a:srgbClr val="E6AB7A"/>
    <a:srgbClr val="ECC19C"/>
    <a:srgbClr val="79778C"/>
    <a:srgbClr val="E3D9D7"/>
    <a:srgbClr val="FF7C80"/>
    <a:srgbClr val="60576B"/>
    <a:srgbClr val="CAE6EA"/>
    <a:srgbClr val="F0C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 autoAdjust="0"/>
    <p:restoredTop sz="95990" autoAdjust="0"/>
  </p:normalViewPr>
  <p:slideViewPr>
    <p:cSldViewPr snapToGrid="0">
      <p:cViewPr varScale="1">
        <p:scale>
          <a:sx n="58" d="100"/>
          <a:sy n="58" d="100"/>
        </p:scale>
        <p:origin x="82" y="64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echasolution.com/shop/goods/goods_view.php?goodsno=8784&amp;category=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 rot="19990786">
            <a:off x="7432452" y="2723270"/>
            <a:ext cx="520860" cy="335666"/>
          </a:xfrm>
          <a:custGeom>
            <a:avLst/>
            <a:gdLst>
              <a:gd name="connsiteX0" fmla="*/ 0 w 520860"/>
              <a:gd name="connsiteY0" fmla="*/ 0 h 335666"/>
              <a:gd name="connsiteX1" fmla="*/ 277792 w 520860"/>
              <a:gd name="connsiteY1" fmla="*/ 231494 h 335666"/>
              <a:gd name="connsiteX2" fmla="*/ 520860 w 520860"/>
              <a:gd name="connsiteY2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860" h="335666">
                <a:moveTo>
                  <a:pt x="0" y="0"/>
                </a:moveTo>
                <a:cubicBezTo>
                  <a:pt x="95491" y="87775"/>
                  <a:pt x="190982" y="175550"/>
                  <a:pt x="277792" y="231494"/>
                </a:cubicBezTo>
                <a:cubicBezTo>
                  <a:pt x="364602" y="287438"/>
                  <a:pt x="442731" y="311552"/>
                  <a:pt x="520860" y="335666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399078" y="3133033"/>
            <a:ext cx="601944" cy="353075"/>
          </a:xfrm>
          <a:custGeom>
            <a:avLst/>
            <a:gdLst>
              <a:gd name="connsiteX0" fmla="*/ 0 w 520860"/>
              <a:gd name="connsiteY0" fmla="*/ 0 h 335666"/>
              <a:gd name="connsiteX1" fmla="*/ 277792 w 520860"/>
              <a:gd name="connsiteY1" fmla="*/ 231494 h 335666"/>
              <a:gd name="connsiteX2" fmla="*/ 520860 w 520860"/>
              <a:gd name="connsiteY2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860" h="335666">
                <a:moveTo>
                  <a:pt x="0" y="0"/>
                </a:moveTo>
                <a:cubicBezTo>
                  <a:pt x="95491" y="87775"/>
                  <a:pt x="190982" y="175550"/>
                  <a:pt x="277792" y="231494"/>
                </a:cubicBezTo>
                <a:cubicBezTo>
                  <a:pt x="364602" y="287438"/>
                  <a:pt x="442731" y="311552"/>
                  <a:pt x="520860" y="335666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03095" y="38472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</a:rPr>
              <a:t>프로젝트 요소기술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890806" y="1256577"/>
            <a:ext cx="3957432" cy="5601423"/>
          </a:xfrm>
          <a:custGeom>
            <a:avLst/>
            <a:gdLst>
              <a:gd name="connsiteX0" fmla="*/ 1784188 w 3957432"/>
              <a:gd name="connsiteY0" fmla="*/ 0 h 5601423"/>
              <a:gd name="connsiteX1" fmla="*/ 2170929 w 3957432"/>
              <a:gd name="connsiteY1" fmla="*/ 0 h 5601423"/>
              <a:gd name="connsiteX2" fmla="*/ 3268552 w 3957432"/>
              <a:gd name="connsiteY2" fmla="*/ 807529 h 5601423"/>
              <a:gd name="connsiteX3" fmla="*/ 3293962 w 3957432"/>
              <a:gd name="connsiteY3" fmla="*/ 906352 h 5601423"/>
              <a:gd name="connsiteX4" fmla="*/ 3293962 w 3957432"/>
              <a:gd name="connsiteY4" fmla="*/ 896314 h 5601423"/>
              <a:gd name="connsiteX5" fmla="*/ 3298201 w 3957432"/>
              <a:gd name="connsiteY5" fmla="*/ 926376 h 5601423"/>
              <a:gd name="connsiteX6" fmla="*/ 3314289 w 3957432"/>
              <a:gd name="connsiteY6" fmla="*/ 1031785 h 5601423"/>
              <a:gd name="connsiteX7" fmla="*/ 3314971 w 3957432"/>
              <a:gd name="connsiteY7" fmla="*/ 1045302 h 5601423"/>
              <a:gd name="connsiteX8" fmla="*/ 3957432 w 3957432"/>
              <a:gd name="connsiteY8" fmla="*/ 5601423 h 5601423"/>
              <a:gd name="connsiteX9" fmla="*/ 3320222 w 3957432"/>
              <a:gd name="connsiteY9" fmla="*/ 5601423 h 5601423"/>
              <a:gd name="connsiteX10" fmla="*/ 3293962 w 3957432"/>
              <a:gd name="connsiteY10" fmla="*/ 5601423 h 5601423"/>
              <a:gd name="connsiteX11" fmla="*/ 663470 w 3957432"/>
              <a:gd name="connsiteY11" fmla="*/ 5601423 h 5601423"/>
              <a:gd name="connsiteX12" fmla="*/ 634895 w 3957432"/>
              <a:gd name="connsiteY12" fmla="*/ 5601423 h 5601423"/>
              <a:gd name="connsiteX13" fmla="*/ 0 w 3957432"/>
              <a:gd name="connsiteY13" fmla="*/ 5601423 h 5601423"/>
              <a:gd name="connsiteX14" fmla="*/ 638854 w 3957432"/>
              <a:gd name="connsiteY14" fmla="*/ 1070878 h 5601423"/>
              <a:gd name="connsiteX15" fmla="*/ 640828 w 3957432"/>
              <a:gd name="connsiteY15" fmla="*/ 1031785 h 5601423"/>
              <a:gd name="connsiteX16" fmla="*/ 658244 w 3957432"/>
              <a:gd name="connsiteY16" fmla="*/ 917671 h 5601423"/>
              <a:gd name="connsiteX17" fmla="*/ 663147 w 3957432"/>
              <a:gd name="connsiteY17" fmla="*/ 898604 h 5601423"/>
              <a:gd name="connsiteX18" fmla="*/ 663470 w 3957432"/>
              <a:gd name="connsiteY18" fmla="*/ 896314 h 5601423"/>
              <a:gd name="connsiteX19" fmla="*/ 663470 w 3957432"/>
              <a:gd name="connsiteY19" fmla="*/ 897348 h 5601423"/>
              <a:gd name="connsiteX20" fmla="*/ 686565 w 3957432"/>
              <a:gd name="connsiteY20" fmla="*/ 807528 h 5601423"/>
              <a:gd name="connsiteX21" fmla="*/ 1784188 w 3957432"/>
              <a:gd name="connsiteY21" fmla="*/ 0 h 560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7432" h="5601423">
                <a:moveTo>
                  <a:pt x="1784188" y="0"/>
                </a:moveTo>
                <a:lnTo>
                  <a:pt x="2170929" y="0"/>
                </a:lnTo>
                <a:cubicBezTo>
                  <a:pt x="2686653" y="0"/>
                  <a:pt x="3123038" y="339688"/>
                  <a:pt x="3268552" y="807529"/>
                </a:cubicBezTo>
                <a:lnTo>
                  <a:pt x="3293962" y="906352"/>
                </a:lnTo>
                <a:lnTo>
                  <a:pt x="3293962" y="896314"/>
                </a:lnTo>
                <a:lnTo>
                  <a:pt x="3298201" y="926376"/>
                </a:lnTo>
                <a:lnTo>
                  <a:pt x="3314289" y="1031785"/>
                </a:lnTo>
                <a:lnTo>
                  <a:pt x="3314971" y="1045302"/>
                </a:lnTo>
                <a:lnTo>
                  <a:pt x="3957432" y="5601423"/>
                </a:lnTo>
                <a:lnTo>
                  <a:pt x="3320222" y="5601423"/>
                </a:lnTo>
                <a:lnTo>
                  <a:pt x="3293962" y="5601423"/>
                </a:lnTo>
                <a:lnTo>
                  <a:pt x="663470" y="5601423"/>
                </a:lnTo>
                <a:lnTo>
                  <a:pt x="634895" y="5601423"/>
                </a:lnTo>
                <a:lnTo>
                  <a:pt x="0" y="5601423"/>
                </a:lnTo>
                <a:lnTo>
                  <a:pt x="638854" y="1070878"/>
                </a:lnTo>
                <a:lnTo>
                  <a:pt x="640828" y="1031785"/>
                </a:lnTo>
                <a:cubicBezTo>
                  <a:pt x="644752" y="993149"/>
                  <a:pt x="650590" y="955079"/>
                  <a:pt x="658244" y="917671"/>
                </a:cubicBezTo>
                <a:lnTo>
                  <a:pt x="663147" y="898604"/>
                </a:lnTo>
                <a:lnTo>
                  <a:pt x="663470" y="896314"/>
                </a:lnTo>
                <a:lnTo>
                  <a:pt x="663470" y="897348"/>
                </a:lnTo>
                <a:lnTo>
                  <a:pt x="686565" y="807528"/>
                </a:lnTo>
                <a:cubicBezTo>
                  <a:pt x="832078" y="339687"/>
                  <a:pt x="1268464" y="0"/>
                  <a:pt x="17841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03200" dist="1143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046161" y="1462557"/>
            <a:ext cx="3646721" cy="5395443"/>
          </a:xfrm>
          <a:custGeom>
            <a:avLst/>
            <a:gdLst>
              <a:gd name="connsiteX0" fmla="*/ 1651132 w 3646721"/>
              <a:gd name="connsiteY0" fmla="*/ 0 h 5395443"/>
              <a:gd name="connsiteX1" fmla="*/ 1995589 w 3646721"/>
              <a:gd name="connsiteY1" fmla="*/ 0 h 5395443"/>
              <a:gd name="connsiteX2" fmla="*/ 2998428 w 3646721"/>
              <a:gd name="connsiteY2" fmla="*/ 817337 h 5395443"/>
              <a:gd name="connsiteX3" fmla="*/ 3007649 w 3646721"/>
              <a:gd name="connsiteY3" fmla="*/ 877760 h 5395443"/>
              <a:gd name="connsiteX4" fmla="*/ 3007649 w 3646721"/>
              <a:gd name="connsiteY4" fmla="*/ 863357 h 5395443"/>
              <a:gd name="connsiteX5" fmla="*/ 3646721 w 3646721"/>
              <a:gd name="connsiteY5" fmla="*/ 5395443 h 5395443"/>
              <a:gd name="connsiteX6" fmla="*/ 3019224 w 3646721"/>
              <a:gd name="connsiteY6" fmla="*/ 5395443 h 5395443"/>
              <a:gd name="connsiteX7" fmla="*/ 3007649 w 3646721"/>
              <a:gd name="connsiteY7" fmla="*/ 5395443 h 5395443"/>
              <a:gd name="connsiteX8" fmla="*/ 639072 w 3646721"/>
              <a:gd name="connsiteY8" fmla="*/ 5395443 h 5395443"/>
              <a:gd name="connsiteX9" fmla="*/ 627497 w 3646721"/>
              <a:gd name="connsiteY9" fmla="*/ 5395443 h 5395443"/>
              <a:gd name="connsiteX10" fmla="*/ 0 w 3646721"/>
              <a:gd name="connsiteY10" fmla="*/ 5395443 h 5395443"/>
              <a:gd name="connsiteX11" fmla="*/ 639072 w 3646721"/>
              <a:gd name="connsiteY11" fmla="*/ 863357 h 5395443"/>
              <a:gd name="connsiteX12" fmla="*/ 639072 w 3646721"/>
              <a:gd name="connsiteY12" fmla="*/ 877760 h 5395443"/>
              <a:gd name="connsiteX13" fmla="*/ 648294 w 3646721"/>
              <a:gd name="connsiteY13" fmla="*/ 817337 h 5395443"/>
              <a:gd name="connsiteX14" fmla="*/ 1651132 w 3646721"/>
              <a:gd name="connsiteY14" fmla="*/ 0 h 539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6721" h="5395443">
                <a:moveTo>
                  <a:pt x="1651132" y="0"/>
                </a:moveTo>
                <a:lnTo>
                  <a:pt x="1995589" y="0"/>
                </a:lnTo>
                <a:cubicBezTo>
                  <a:pt x="2490260" y="0"/>
                  <a:pt x="2902977" y="350884"/>
                  <a:pt x="2998428" y="817337"/>
                </a:cubicBezTo>
                <a:lnTo>
                  <a:pt x="3007649" y="877760"/>
                </a:lnTo>
                <a:lnTo>
                  <a:pt x="3007649" y="863357"/>
                </a:lnTo>
                <a:lnTo>
                  <a:pt x="3646721" y="5395443"/>
                </a:lnTo>
                <a:lnTo>
                  <a:pt x="3019224" y="5395443"/>
                </a:lnTo>
                <a:lnTo>
                  <a:pt x="3007649" y="5395443"/>
                </a:lnTo>
                <a:lnTo>
                  <a:pt x="639072" y="5395443"/>
                </a:lnTo>
                <a:lnTo>
                  <a:pt x="627497" y="5395443"/>
                </a:lnTo>
                <a:lnTo>
                  <a:pt x="0" y="5395443"/>
                </a:lnTo>
                <a:lnTo>
                  <a:pt x="639072" y="863357"/>
                </a:lnTo>
                <a:lnTo>
                  <a:pt x="639072" y="877760"/>
                </a:lnTo>
                <a:lnTo>
                  <a:pt x="648294" y="817337"/>
                </a:lnTo>
                <a:cubicBezTo>
                  <a:pt x="743744" y="350884"/>
                  <a:pt x="1156462" y="0"/>
                  <a:pt x="165113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40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dist="889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각 삼각형 39"/>
          <p:cNvSpPr/>
          <p:nvPr/>
        </p:nvSpPr>
        <p:spPr>
          <a:xfrm>
            <a:off x="7139879" y="1874520"/>
            <a:ext cx="1428176" cy="4981743"/>
          </a:xfrm>
          <a:custGeom>
            <a:avLst/>
            <a:gdLst>
              <a:gd name="connsiteX0" fmla="*/ 0 w 1263076"/>
              <a:gd name="connsiteY0" fmla="*/ 5172243 h 5172243"/>
              <a:gd name="connsiteX1" fmla="*/ 0 w 1263076"/>
              <a:gd name="connsiteY1" fmla="*/ 0 h 5172243"/>
              <a:gd name="connsiteX2" fmla="*/ 1263076 w 1263076"/>
              <a:gd name="connsiteY2" fmla="*/ 5172243 h 5172243"/>
              <a:gd name="connsiteX3" fmla="*/ 0 w 1263076"/>
              <a:gd name="connsiteY3" fmla="*/ 5172243 h 5172243"/>
              <a:gd name="connsiteX0" fmla="*/ 711200 w 1974276"/>
              <a:gd name="connsiteY0" fmla="*/ 4981743 h 4981743"/>
              <a:gd name="connsiteX1" fmla="*/ 0 w 1974276"/>
              <a:gd name="connsiteY1" fmla="*/ 0 h 4981743"/>
              <a:gd name="connsiteX2" fmla="*/ 1974276 w 1974276"/>
              <a:gd name="connsiteY2" fmla="*/ 4981743 h 4981743"/>
              <a:gd name="connsiteX3" fmla="*/ 711200 w 1974276"/>
              <a:gd name="connsiteY3" fmla="*/ 4981743 h 4981743"/>
              <a:gd name="connsiteX0" fmla="*/ 711200 w 3460176"/>
              <a:gd name="connsiteY0" fmla="*/ 4981743 h 4981743"/>
              <a:gd name="connsiteX1" fmla="*/ 0 w 3460176"/>
              <a:gd name="connsiteY1" fmla="*/ 0 h 4981743"/>
              <a:gd name="connsiteX2" fmla="*/ 3460176 w 3460176"/>
              <a:gd name="connsiteY2" fmla="*/ 4969043 h 4981743"/>
              <a:gd name="connsiteX3" fmla="*/ 711200 w 3460176"/>
              <a:gd name="connsiteY3" fmla="*/ 4981743 h 4981743"/>
              <a:gd name="connsiteX0" fmla="*/ 711200 w 1428176"/>
              <a:gd name="connsiteY0" fmla="*/ 4981743 h 4981743"/>
              <a:gd name="connsiteX1" fmla="*/ 0 w 1428176"/>
              <a:gd name="connsiteY1" fmla="*/ 0 h 4981743"/>
              <a:gd name="connsiteX2" fmla="*/ 1428176 w 1428176"/>
              <a:gd name="connsiteY2" fmla="*/ 4981743 h 4981743"/>
              <a:gd name="connsiteX3" fmla="*/ 711200 w 1428176"/>
              <a:gd name="connsiteY3" fmla="*/ 4981743 h 49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176" h="4981743">
                <a:moveTo>
                  <a:pt x="711200" y="4981743"/>
                </a:moveTo>
                <a:lnTo>
                  <a:pt x="0" y="0"/>
                </a:lnTo>
                <a:lnTo>
                  <a:pt x="1428176" y="4981743"/>
                </a:lnTo>
                <a:lnTo>
                  <a:pt x="711200" y="49817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이등변 삼각형 62"/>
          <p:cNvSpPr/>
          <p:nvPr/>
        </p:nvSpPr>
        <p:spPr>
          <a:xfrm>
            <a:off x="4760249" y="2409371"/>
            <a:ext cx="2056282" cy="4448629"/>
          </a:xfrm>
          <a:prstGeom prst="triangle">
            <a:avLst/>
          </a:prstGeom>
          <a:solidFill>
            <a:srgbClr val="7C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928141" y="4345763"/>
            <a:ext cx="2618020" cy="3025136"/>
            <a:chOff x="6928141" y="4345763"/>
            <a:chExt cx="2618020" cy="3025136"/>
          </a:xfrm>
        </p:grpSpPr>
        <p:sp>
          <p:nvSpPr>
            <p:cNvPr id="18" name="자유형 17"/>
            <p:cNvSpPr>
              <a:spLocks/>
            </p:cNvSpPr>
            <p:nvPr/>
          </p:nvSpPr>
          <p:spPr bwMode="auto">
            <a:xfrm rot="17409148">
              <a:off x="6732398" y="4557135"/>
              <a:ext cx="3025136" cy="2602391"/>
            </a:xfrm>
            <a:custGeom>
              <a:avLst/>
              <a:gdLst>
                <a:gd name="connsiteX0" fmla="*/ 646495 w 3025136"/>
                <a:gd name="connsiteY0" fmla="*/ 334609 h 2602391"/>
                <a:gd name="connsiteX1" fmla="*/ 660280 w 3025136"/>
                <a:gd name="connsiteY1" fmla="*/ 407923 h 2602391"/>
                <a:gd name="connsiteX2" fmla="*/ 660280 w 3025136"/>
                <a:gd name="connsiteY2" fmla="*/ 446773 h 2602391"/>
                <a:gd name="connsiteX3" fmla="*/ 657147 w 3025136"/>
                <a:gd name="connsiteY3" fmla="*/ 481236 h 2602391"/>
                <a:gd name="connsiteX4" fmla="*/ 642735 w 3025136"/>
                <a:gd name="connsiteY4" fmla="*/ 547030 h 2602391"/>
                <a:gd name="connsiteX5" fmla="*/ 615790 w 3025136"/>
                <a:gd name="connsiteY5" fmla="*/ 607185 h 2602391"/>
                <a:gd name="connsiteX6" fmla="*/ 580073 w 3025136"/>
                <a:gd name="connsiteY6" fmla="*/ 661700 h 2602391"/>
                <a:gd name="connsiteX7" fmla="*/ 533703 w 3025136"/>
                <a:gd name="connsiteY7" fmla="*/ 707442 h 2602391"/>
                <a:gd name="connsiteX8" fmla="*/ 480441 w 3025136"/>
                <a:gd name="connsiteY8" fmla="*/ 745665 h 2602391"/>
                <a:gd name="connsiteX9" fmla="*/ 420286 w 3025136"/>
                <a:gd name="connsiteY9" fmla="*/ 772610 h 2602391"/>
                <a:gd name="connsiteX10" fmla="*/ 355117 w 3025136"/>
                <a:gd name="connsiteY10" fmla="*/ 788902 h 2602391"/>
                <a:gd name="connsiteX11" fmla="*/ 320027 w 3025136"/>
                <a:gd name="connsiteY11" fmla="*/ 791408 h 2602391"/>
                <a:gd name="connsiteX12" fmla="*/ 261668 w 3025136"/>
                <a:gd name="connsiteY12" fmla="*/ 794260 h 2602391"/>
                <a:gd name="connsiteX13" fmla="*/ 0 w 3025136"/>
                <a:gd name="connsiteY13" fmla="*/ 81241 h 2602391"/>
                <a:gd name="connsiteX14" fmla="*/ 298095 w 3025136"/>
                <a:gd name="connsiteY14" fmla="*/ 77700 h 2602391"/>
                <a:gd name="connsiteX15" fmla="*/ 328799 w 3025136"/>
                <a:gd name="connsiteY15" fmla="*/ 77700 h 2602391"/>
                <a:gd name="connsiteX16" fmla="*/ 386448 w 3025136"/>
                <a:gd name="connsiteY16" fmla="*/ 86472 h 2602391"/>
                <a:gd name="connsiteX17" fmla="*/ 441591 w 3025136"/>
                <a:gd name="connsiteY17" fmla="*/ 104644 h 2602391"/>
                <a:gd name="connsiteX18" fmla="*/ 491093 w 3025136"/>
                <a:gd name="connsiteY18" fmla="*/ 130961 h 2602391"/>
                <a:gd name="connsiteX19" fmla="*/ 514905 w 3025136"/>
                <a:gd name="connsiteY19" fmla="*/ 147253 h 2602391"/>
                <a:gd name="connsiteX20" fmla="*/ 535583 w 3025136"/>
                <a:gd name="connsiteY20" fmla="*/ 163545 h 2602391"/>
                <a:gd name="connsiteX21" fmla="*/ 555635 w 3025136"/>
                <a:gd name="connsiteY21" fmla="*/ 182343 h 2602391"/>
                <a:gd name="connsiteX22" fmla="*/ 580073 w 3025136"/>
                <a:gd name="connsiteY22" fmla="*/ 208661 h 2602391"/>
                <a:gd name="connsiteX23" fmla="*/ 619550 w 3025136"/>
                <a:gd name="connsiteY23" fmla="*/ 268189 h 2602391"/>
                <a:gd name="connsiteX24" fmla="*/ 3009470 w 3025136"/>
                <a:gd name="connsiteY24" fmla="*/ 307666 h 2602391"/>
                <a:gd name="connsiteX25" fmla="*/ 3025136 w 3025136"/>
                <a:gd name="connsiteY25" fmla="*/ 389125 h 2602391"/>
                <a:gd name="connsiteX26" fmla="*/ 3023883 w 3025136"/>
                <a:gd name="connsiteY26" fmla="*/ 469957 h 2602391"/>
                <a:gd name="connsiteX27" fmla="*/ 3006965 w 3025136"/>
                <a:gd name="connsiteY27" fmla="*/ 551417 h 2602391"/>
                <a:gd name="connsiteX28" fmla="*/ 2975007 w 3025136"/>
                <a:gd name="connsiteY28" fmla="*/ 627863 h 2602391"/>
                <a:gd name="connsiteX29" fmla="*/ 2939916 w 3025136"/>
                <a:gd name="connsiteY29" fmla="*/ 681125 h 2602391"/>
                <a:gd name="connsiteX30" fmla="*/ 2912972 w 3025136"/>
                <a:gd name="connsiteY30" fmla="*/ 714962 h 2602391"/>
                <a:gd name="connsiteX31" fmla="*/ 2896680 w 3025136"/>
                <a:gd name="connsiteY31" fmla="*/ 730000 h 2602391"/>
                <a:gd name="connsiteX32" fmla="*/ 1148416 w 3025136"/>
                <a:gd name="connsiteY32" fmla="*/ 2438138 h 2602391"/>
                <a:gd name="connsiteX33" fmla="*/ 1114578 w 3025136"/>
                <a:gd name="connsiteY33" fmla="*/ 2470096 h 2602391"/>
                <a:gd name="connsiteX34" fmla="*/ 1044397 w 3025136"/>
                <a:gd name="connsiteY34" fmla="*/ 2527744 h 2602391"/>
                <a:gd name="connsiteX35" fmla="*/ 968576 w 3025136"/>
                <a:gd name="connsiteY35" fmla="*/ 2578499 h 2602391"/>
                <a:gd name="connsiteX36" fmla="*/ 925228 w 3025136"/>
                <a:gd name="connsiteY36" fmla="*/ 2602391 h 2602391"/>
                <a:gd name="connsiteX37" fmla="*/ 504506 w 3025136"/>
                <a:gd name="connsiteY37" fmla="*/ 1455966 h 2602391"/>
                <a:gd name="connsiteX38" fmla="*/ 557515 w 3025136"/>
                <a:gd name="connsiteY38" fmla="*/ 1453735 h 2602391"/>
                <a:gd name="connsiteX39" fmla="*/ 583206 w 3025136"/>
                <a:gd name="connsiteY39" fmla="*/ 1451855 h 2602391"/>
                <a:gd name="connsiteX40" fmla="*/ 635842 w 3025136"/>
                <a:gd name="connsiteY40" fmla="*/ 1445589 h 2602391"/>
                <a:gd name="connsiteX41" fmla="*/ 687225 w 3025136"/>
                <a:gd name="connsiteY41" fmla="*/ 1434936 h 2602391"/>
                <a:gd name="connsiteX42" fmla="*/ 736728 w 3025136"/>
                <a:gd name="connsiteY42" fmla="*/ 1419271 h 2602391"/>
                <a:gd name="connsiteX43" fmla="*/ 785604 w 3025136"/>
                <a:gd name="connsiteY43" fmla="*/ 1399846 h 2602391"/>
                <a:gd name="connsiteX44" fmla="*/ 832600 w 3025136"/>
                <a:gd name="connsiteY44" fmla="*/ 1376035 h 2602391"/>
                <a:gd name="connsiteX45" fmla="*/ 877717 w 3025136"/>
                <a:gd name="connsiteY45" fmla="*/ 1349090 h 2602391"/>
                <a:gd name="connsiteX46" fmla="*/ 919700 w 3025136"/>
                <a:gd name="connsiteY46" fmla="*/ 1318387 h 2602391"/>
                <a:gd name="connsiteX47" fmla="*/ 941005 w 3025136"/>
                <a:gd name="connsiteY47" fmla="*/ 1301468 h 2602391"/>
                <a:gd name="connsiteX48" fmla="*/ 2320191 w 3025136"/>
                <a:gd name="connsiteY48" fmla="*/ 104017 h 2602391"/>
                <a:gd name="connsiteX49" fmla="*/ 2350269 w 3025136"/>
                <a:gd name="connsiteY49" fmla="*/ 78326 h 2602391"/>
                <a:gd name="connsiteX50" fmla="*/ 2416064 w 3025136"/>
                <a:gd name="connsiteY50" fmla="*/ 39477 h 2602391"/>
                <a:gd name="connsiteX51" fmla="*/ 2486245 w 3025136"/>
                <a:gd name="connsiteY51" fmla="*/ 13786 h 2602391"/>
                <a:gd name="connsiteX52" fmla="*/ 2558306 w 3025136"/>
                <a:gd name="connsiteY52" fmla="*/ 626 h 2602391"/>
                <a:gd name="connsiteX53" fmla="*/ 2632247 w 3025136"/>
                <a:gd name="connsiteY53" fmla="*/ 0 h 2602391"/>
                <a:gd name="connsiteX54" fmla="*/ 2704934 w 3025136"/>
                <a:gd name="connsiteY54" fmla="*/ 11906 h 2602391"/>
                <a:gd name="connsiteX55" fmla="*/ 2775116 w 3025136"/>
                <a:gd name="connsiteY55" fmla="*/ 36343 h 2602391"/>
                <a:gd name="connsiteX56" fmla="*/ 2839657 w 3025136"/>
                <a:gd name="connsiteY56" fmla="*/ 73313 h 2602391"/>
                <a:gd name="connsiteX57" fmla="*/ 2870361 w 3025136"/>
                <a:gd name="connsiteY57" fmla="*/ 96498 h 2602391"/>
                <a:gd name="connsiteX58" fmla="*/ 2886027 w 3025136"/>
                <a:gd name="connsiteY58" fmla="*/ 110283 h 2602391"/>
                <a:gd name="connsiteX59" fmla="*/ 2900439 w 3025136"/>
                <a:gd name="connsiteY59" fmla="*/ 124696 h 2602391"/>
                <a:gd name="connsiteX60" fmla="*/ 2902945 w 3025136"/>
                <a:gd name="connsiteY60" fmla="*/ 126575 h 2602391"/>
                <a:gd name="connsiteX61" fmla="*/ 2918611 w 3025136"/>
                <a:gd name="connsiteY61" fmla="*/ 142867 h 2602391"/>
                <a:gd name="connsiteX62" fmla="*/ 2945556 w 3025136"/>
                <a:gd name="connsiteY62" fmla="*/ 176078 h 2602391"/>
                <a:gd name="connsiteX63" fmla="*/ 2978766 w 3025136"/>
                <a:gd name="connsiteY63" fmla="*/ 229966 h 260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025136" h="2602391">
                  <a:moveTo>
                    <a:pt x="646495" y="334609"/>
                  </a:moveTo>
                  <a:lnTo>
                    <a:pt x="660280" y="407923"/>
                  </a:lnTo>
                  <a:lnTo>
                    <a:pt x="660280" y="446773"/>
                  </a:lnTo>
                  <a:lnTo>
                    <a:pt x="657147" y="481236"/>
                  </a:lnTo>
                  <a:lnTo>
                    <a:pt x="642735" y="547030"/>
                  </a:lnTo>
                  <a:lnTo>
                    <a:pt x="615790" y="607185"/>
                  </a:lnTo>
                  <a:lnTo>
                    <a:pt x="580073" y="661700"/>
                  </a:lnTo>
                  <a:lnTo>
                    <a:pt x="533703" y="707442"/>
                  </a:lnTo>
                  <a:lnTo>
                    <a:pt x="480441" y="745665"/>
                  </a:lnTo>
                  <a:lnTo>
                    <a:pt x="420286" y="772610"/>
                  </a:lnTo>
                  <a:lnTo>
                    <a:pt x="355117" y="788902"/>
                  </a:lnTo>
                  <a:lnTo>
                    <a:pt x="320027" y="791408"/>
                  </a:lnTo>
                  <a:lnTo>
                    <a:pt x="261668" y="794260"/>
                  </a:lnTo>
                  <a:lnTo>
                    <a:pt x="0" y="81241"/>
                  </a:lnTo>
                  <a:lnTo>
                    <a:pt x="298095" y="77700"/>
                  </a:lnTo>
                  <a:lnTo>
                    <a:pt x="328799" y="77700"/>
                  </a:lnTo>
                  <a:lnTo>
                    <a:pt x="386448" y="86472"/>
                  </a:lnTo>
                  <a:lnTo>
                    <a:pt x="441591" y="104644"/>
                  </a:lnTo>
                  <a:lnTo>
                    <a:pt x="491093" y="130961"/>
                  </a:lnTo>
                  <a:lnTo>
                    <a:pt x="514905" y="147253"/>
                  </a:lnTo>
                  <a:lnTo>
                    <a:pt x="535583" y="163545"/>
                  </a:lnTo>
                  <a:lnTo>
                    <a:pt x="555635" y="182343"/>
                  </a:lnTo>
                  <a:lnTo>
                    <a:pt x="580073" y="208661"/>
                  </a:lnTo>
                  <a:lnTo>
                    <a:pt x="619550" y="268189"/>
                  </a:lnTo>
                  <a:close/>
                  <a:moveTo>
                    <a:pt x="3009470" y="307666"/>
                  </a:moveTo>
                  <a:lnTo>
                    <a:pt x="3025136" y="389125"/>
                  </a:lnTo>
                  <a:lnTo>
                    <a:pt x="3023883" y="469957"/>
                  </a:lnTo>
                  <a:lnTo>
                    <a:pt x="3006965" y="551417"/>
                  </a:lnTo>
                  <a:lnTo>
                    <a:pt x="2975007" y="627863"/>
                  </a:lnTo>
                  <a:lnTo>
                    <a:pt x="2939916" y="681125"/>
                  </a:lnTo>
                  <a:lnTo>
                    <a:pt x="2912972" y="714962"/>
                  </a:lnTo>
                  <a:lnTo>
                    <a:pt x="2896680" y="730000"/>
                  </a:lnTo>
                  <a:lnTo>
                    <a:pt x="1148416" y="2438138"/>
                  </a:lnTo>
                  <a:lnTo>
                    <a:pt x="1114578" y="2470096"/>
                  </a:lnTo>
                  <a:lnTo>
                    <a:pt x="1044397" y="2527744"/>
                  </a:lnTo>
                  <a:lnTo>
                    <a:pt x="968576" y="2578499"/>
                  </a:lnTo>
                  <a:lnTo>
                    <a:pt x="925228" y="2602391"/>
                  </a:lnTo>
                  <a:lnTo>
                    <a:pt x="504506" y="1455966"/>
                  </a:lnTo>
                  <a:lnTo>
                    <a:pt x="557515" y="1453735"/>
                  </a:lnTo>
                  <a:lnTo>
                    <a:pt x="583206" y="1451855"/>
                  </a:lnTo>
                  <a:lnTo>
                    <a:pt x="635842" y="1445589"/>
                  </a:lnTo>
                  <a:lnTo>
                    <a:pt x="687225" y="1434936"/>
                  </a:lnTo>
                  <a:lnTo>
                    <a:pt x="736728" y="1419271"/>
                  </a:lnTo>
                  <a:lnTo>
                    <a:pt x="785604" y="1399846"/>
                  </a:lnTo>
                  <a:lnTo>
                    <a:pt x="832600" y="1376035"/>
                  </a:lnTo>
                  <a:lnTo>
                    <a:pt x="877717" y="1349090"/>
                  </a:lnTo>
                  <a:lnTo>
                    <a:pt x="919700" y="1318387"/>
                  </a:lnTo>
                  <a:lnTo>
                    <a:pt x="941005" y="1301468"/>
                  </a:lnTo>
                  <a:lnTo>
                    <a:pt x="2320191" y="104017"/>
                  </a:lnTo>
                  <a:lnTo>
                    <a:pt x="2350269" y="78326"/>
                  </a:lnTo>
                  <a:lnTo>
                    <a:pt x="2416064" y="39477"/>
                  </a:lnTo>
                  <a:lnTo>
                    <a:pt x="2486245" y="13786"/>
                  </a:lnTo>
                  <a:lnTo>
                    <a:pt x="2558306" y="626"/>
                  </a:lnTo>
                  <a:lnTo>
                    <a:pt x="2632247" y="0"/>
                  </a:lnTo>
                  <a:lnTo>
                    <a:pt x="2704934" y="11906"/>
                  </a:lnTo>
                  <a:lnTo>
                    <a:pt x="2775116" y="36343"/>
                  </a:lnTo>
                  <a:lnTo>
                    <a:pt x="2839657" y="73313"/>
                  </a:lnTo>
                  <a:lnTo>
                    <a:pt x="2870361" y="96498"/>
                  </a:lnTo>
                  <a:lnTo>
                    <a:pt x="2886027" y="110283"/>
                  </a:lnTo>
                  <a:lnTo>
                    <a:pt x="2900439" y="124696"/>
                  </a:lnTo>
                  <a:lnTo>
                    <a:pt x="2902945" y="126575"/>
                  </a:lnTo>
                  <a:lnTo>
                    <a:pt x="2918611" y="142867"/>
                  </a:lnTo>
                  <a:lnTo>
                    <a:pt x="2945556" y="176078"/>
                  </a:lnTo>
                  <a:lnTo>
                    <a:pt x="2978766" y="229966"/>
                  </a:lnTo>
                  <a:close/>
                </a:path>
              </a:pathLst>
            </a:custGeom>
            <a:solidFill>
              <a:srgbClr val="F89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auto">
            <a:xfrm rot="17409148">
              <a:off x="6671899" y="4689960"/>
              <a:ext cx="2895406" cy="2382922"/>
            </a:xfrm>
            <a:custGeom>
              <a:avLst/>
              <a:gdLst>
                <a:gd name="connsiteX0" fmla="*/ 515699 w 2895406"/>
                <a:gd name="connsiteY0" fmla="*/ 147222 h 2382922"/>
                <a:gd name="connsiteX1" fmla="*/ 521967 w 2895406"/>
                <a:gd name="connsiteY1" fmla="*/ 172908 h 2382922"/>
                <a:gd name="connsiteX2" fmla="*/ 529487 w 2895406"/>
                <a:gd name="connsiteY2" fmla="*/ 227411 h 2382922"/>
                <a:gd name="connsiteX3" fmla="*/ 529487 w 2895406"/>
                <a:gd name="connsiteY3" fmla="*/ 256229 h 2382922"/>
                <a:gd name="connsiteX4" fmla="*/ 526354 w 2895406"/>
                <a:gd name="connsiteY4" fmla="*/ 290685 h 2382922"/>
                <a:gd name="connsiteX5" fmla="*/ 511312 w 2895406"/>
                <a:gd name="connsiteY5" fmla="*/ 356466 h 2382922"/>
                <a:gd name="connsiteX6" fmla="*/ 484989 w 2895406"/>
                <a:gd name="connsiteY6" fmla="*/ 416607 h 2382922"/>
                <a:gd name="connsiteX7" fmla="*/ 448639 w 2895406"/>
                <a:gd name="connsiteY7" fmla="*/ 471111 h 2382922"/>
                <a:gd name="connsiteX8" fmla="*/ 402887 w 2895406"/>
                <a:gd name="connsiteY8" fmla="*/ 516844 h 2382922"/>
                <a:gd name="connsiteX9" fmla="*/ 349615 w 2895406"/>
                <a:gd name="connsiteY9" fmla="*/ 555059 h 2382922"/>
                <a:gd name="connsiteX10" fmla="*/ 289448 w 2895406"/>
                <a:gd name="connsiteY10" fmla="*/ 581997 h 2382922"/>
                <a:gd name="connsiteX11" fmla="*/ 223014 w 2895406"/>
                <a:gd name="connsiteY11" fmla="*/ 598286 h 2382922"/>
                <a:gd name="connsiteX12" fmla="*/ 190632 w 2895406"/>
                <a:gd name="connsiteY12" fmla="*/ 600684 h 2382922"/>
                <a:gd name="connsiteX13" fmla="*/ 0 w 2895406"/>
                <a:gd name="connsiteY13" fmla="*/ 81233 h 2382922"/>
                <a:gd name="connsiteX14" fmla="*/ 298849 w 2895406"/>
                <a:gd name="connsiteY14" fmla="*/ 77683 h 2382922"/>
                <a:gd name="connsiteX15" fmla="*/ 329559 w 2895406"/>
                <a:gd name="connsiteY15" fmla="*/ 77683 h 2382922"/>
                <a:gd name="connsiteX16" fmla="*/ 387219 w 2895406"/>
                <a:gd name="connsiteY16" fmla="*/ 86454 h 2382922"/>
                <a:gd name="connsiteX17" fmla="*/ 442372 w 2895406"/>
                <a:gd name="connsiteY17" fmla="*/ 104622 h 2382922"/>
                <a:gd name="connsiteX18" fmla="*/ 491883 w 2895406"/>
                <a:gd name="connsiteY18" fmla="*/ 130934 h 2382922"/>
                <a:gd name="connsiteX19" fmla="*/ 2871590 w 2895406"/>
                <a:gd name="connsiteY19" fmla="*/ 96478 h 2382922"/>
                <a:gd name="connsiteX20" fmla="*/ 2880991 w 2895406"/>
                <a:gd name="connsiteY20" fmla="*/ 125296 h 2382922"/>
                <a:gd name="connsiteX21" fmla="*/ 2891646 w 2895406"/>
                <a:gd name="connsiteY21" fmla="*/ 182932 h 2382922"/>
                <a:gd name="connsiteX22" fmla="*/ 2895406 w 2895406"/>
                <a:gd name="connsiteY22" fmla="*/ 242447 h 2382922"/>
                <a:gd name="connsiteX23" fmla="*/ 2889766 w 2895406"/>
                <a:gd name="connsiteY23" fmla="*/ 301336 h 2382922"/>
                <a:gd name="connsiteX24" fmla="*/ 2876604 w 2895406"/>
                <a:gd name="connsiteY24" fmla="*/ 358971 h 2382922"/>
                <a:gd name="connsiteX25" fmla="*/ 2855922 w 2895406"/>
                <a:gd name="connsiteY25" fmla="*/ 414728 h 2382922"/>
                <a:gd name="connsiteX26" fmla="*/ 2825839 w 2895406"/>
                <a:gd name="connsiteY26" fmla="*/ 467979 h 2382922"/>
                <a:gd name="connsiteX27" fmla="*/ 2788862 w 2895406"/>
                <a:gd name="connsiteY27" fmla="*/ 516844 h 2382922"/>
                <a:gd name="connsiteX28" fmla="*/ 2766299 w 2895406"/>
                <a:gd name="connsiteY28" fmla="*/ 539397 h 2382922"/>
                <a:gd name="connsiteX29" fmla="*/ 1017086 w 2895406"/>
                <a:gd name="connsiteY29" fmla="*/ 2247801 h 2382922"/>
                <a:gd name="connsiteX30" fmla="*/ 983869 w 2895406"/>
                <a:gd name="connsiteY30" fmla="*/ 2279126 h 2382922"/>
                <a:gd name="connsiteX31" fmla="*/ 913675 w 2895406"/>
                <a:gd name="connsiteY31" fmla="*/ 2336761 h 2382922"/>
                <a:gd name="connsiteX32" fmla="*/ 844690 w 2895406"/>
                <a:gd name="connsiteY32" fmla="*/ 2382922 h 2382922"/>
                <a:gd name="connsiteX33" fmla="*/ 504410 w 2895406"/>
                <a:gd name="connsiteY33" fmla="*/ 1455696 h 2382922"/>
                <a:gd name="connsiteX34" fmla="*/ 558317 w 2895406"/>
                <a:gd name="connsiteY34" fmla="*/ 1453428 h 2382922"/>
                <a:gd name="connsiteX35" fmla="*/ 584013 w 2895406"/>
                <a:gd name="connsiteY35" fmla="*/ 1451548 h 2382922"/>
                <a:gd name="connsiteX36" fmla="*/ 636659 w 2895406"/>
                <a:gd name="connsiteY36" fmla="*/ 1445283 h 2382922"/>
                <a:gd name="connsiteX37" fmla="*/ 688052 w 2895406"/>
                <a:gd name="connsiteY37" fmla="*/ 1434633 h 2382922"/>
                <a:gd name="connsiteX38" fmla="*/ 737563 w 2895406"/>
                <a:gd name="connsiteY38" fmla="*/ 1418972 h 2382922"/>
                <a:gd name="connsiteX39" fmla="*/ 786448 w 2895406"/>
                <a:gd name="connsiteY39" fmla="*/ 1399551 h 2382922"/>
                <a:gd name="connsiteX40" fmla="*/ 833453 w 2895406"/>
                <a:gd name="connsiteY40" fmla="*/ 1375744 h 2382922"/>
                <a:gd name="connsiteX41" fmla="*/ 878578 w 2895406"/>
                <a:gd name="connsiteY41" fmla="*/ 1348806 h 2382922"/>
                <a:gd name="connsiteX42" fmla="*/ 920569 w 2895406"/>
                <a:gd name="connsiteY42" fmla="*/ 1318109 h 2382922"/>
                <a:gd name="connsiteX43" fmla="*/ 941878 w 2895406"/>
                <a:gd name="connsiteY43" fmla="*/ 1301194 h 2382922"/>
                <a:gd name="connsiteX44" fmla="*/ 2321318 w 2895406"/>
                <a:gd name="connsiteY44" fmla="*/ 103995 h 2382922"/>
                <a:gd name="connsiteX45" fmla="*/ 2351402 w 2895406"/>
                <a:gd name="connsiteY45" fmla="*/ 78310 h 2382922"/>
                <a:gd name="connsiteX46" fmla="*/ 2417209 w 2895406"/>
                <a:gd name="connsiteY46" fmla="*/ 39468 h 2382922"/>
                <a:gd name="connsiteX47" fmla="*/ 2487403 w 2895406"/>
                <a:gd name="connsiteY47" fmla="*/ 13783 h 2382922"/>
                <a:gd name="connsiteX48" fmla="*/ 2559477 w 2895406"/>
                <a:gd name="connsiteY48" fmla="*/ 627 h 2382922"/>
                <a:gd name="connsiteX49" fmla="*/ 2633432 w 2895406"/>
                <a:gd name="connsiteY49" fmla="*/ 0 h 2382922"/>
                <a:gd name="connsiteX50" fmla="*/ 2706133 w 2895406"/>
                <a:gd name="connsiteY50" fmla="*/ 11903 h 2382922"/>
                <a:gd name="connsiteX51" fmla="*/ 2776327 w 2895406"/>
                <a:gd name="connsiteY51" fmla="*/ 36336 h 2382922"/>
                <a:gd name="connsiteX52" fmla="*/ 2840880 w 2895406"/>
                <a:gd name="connsiteY52" fmla="*/ 73298 h 238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95406" h="2382922">
                  <a:moveTo>
                    <a:pt x="515699" y="147222"/>
                  </a:moveTo>
                  <a:lnTo>
                    <a:pt x="521967" y="172908"/>
                  </a:lnTo>
                  <a:lnTo>
                    <a:pt x="529487" y="227411"/>
                  </a:lnTo>
                  <a:lnTo>
                    <a:pt x="529487" y="256229"/>
                  </a:lnTo>
                  <a:lnTo>
                    <a:pt x="526354" y="290685"/>
                  </a:lnTo>
                  <a:lnTo>
                    <a:pt x="511312" y="356466"/>
                  </a:lnTo>
                  <a:lnTo>
                    <a:pt x="484989" y="416607"/>
                  </a:lnTo>
                  <a:lnTo>
                    <a:pt x="448639" y="471111"/>
                  </a:lnTo>
                  <a:lnTo>
                    <a:pt x="402887" y="516844"/>
                  </a:lnTo>
                  <a:lnTo>
                    <a:pt x="349615" y="555059"/>
                  </a:lnTo>
                  <a:lnTo>
                    <a:pt x="289448" y="581997"/>
                  </a:lnTo>
                  <a:lnTo>
                    <a:pt x="223014" y="598286"/>
                  </a:lnTo>
                  <a:lnTo>
                    <a:pt x="190632" y="600684"/>
                  </a:lnTo>
                  <a:lnTo>
                    <a:pt x="0" y="81233"/>
                  </a:lnTo>
                  <a:lnTo>
                    <a:pt x="298849" y="77683"/>
                  </a:lnTo>
                  <a:lnTo>
                    <a:pt x="329559" y="77683"/>
                  </a:lnTo>
                  <a:lnTo>
                    <a:pt x="387219" y="86454"/>
                  </a:lnTo>
                  <a:lnTo>
                    <a:pt x="442372" y="104622"/>
                  </a:lnTo>
                  <a:lnTo>
                    <a:pt x="491883" y="130934"/>
                  </a:lnTo>
                  <a:close/>
                  <a:moveTo>
                    <a:pt x="2871590" y="96478"/>
                  </a:moveTo>
                  <a:lnTo>
                    <a:pt x="2880991" y="125296"/>
                  </a:lnTo>
                  <a:lnTo>
                    <a:pt x="2891646" y="182932"/>
                  </a:lnTo>
                  <a:lnTo>
                    <a:pt x="2895406" y="242447"/>
                  </a:lnTo>
                  <a:lnTo>
                    <a:pt x="2889766" y="301336"/>
                  </a:lnTo>
                  <a:lnTo>
                    <a:pt x="2876604" y="358971"/>
                  </a:lnTo>
                  <a:lnTo>
                    <a:pt x="2855922" y="414728"/>
                  </a:lnTo>
                  <a:lnTo>
                    <a:pt x="2825839" y="467979"/>
                  </a:lnTo>
                  <a:lnTo>
                    <a:pt x="2788862" y="516844"/>
                  </a:lnTo>
                  <a:lnTo>
                    <a:pt x="2766299" y="539397"/>
                  </a:lnTo>
                  <a:lnTo>
                    <a:pt x="1017086" y="2247801"/>
                  </a:lnTo>
                  <a:lnTo>
                    <a:pt x="983869" y="2279126"/>
                  </a:lnTo>
                  <a:lnTo>
                    <a:pt x="913675" y="2336761"/>
                  </a:lnTo>
                  <a:lnTo>
                    <a:pt x="844690" y="2382922"/>
                  </a:lnTo>
                  <a:lnTo>
                    <a:pt x="504410" y="1455696"/>
                  </a:lnTo>
                  <a:lnTo>
                    <a:pt x="558317" y="1453428"/>
                  </a:lnTo>
                  <a:lnTo>
                    <a:pt x="584013" y="1451548"/>
                  </a:lnTo>
                  <a:lnTo>
                    <a:pt x="636659" y="1445283"/>
                  </a:lnTo>
                  <a:lnTo>
                    <a:pt x="688052" y="1434633"/>
                  </a:lnTo>
                  <a:lnTo>
                    <a:pt x="737563" y="1418972"/>
                  </a:lnTo>
                  <a:lnTo>
                    <a:pt x="786448" y="1399551"/>
                  </a:lnTo>
                  <a:lnTo>
                    <a:pt x="833453" y="1375744"/>
                  </a:lnTo>
                  <a:lnTo>
                    <a:pt x="878578" y="1348806"/>
                  </a:lnTo>
                  <a:lnTo>
                    <a:pt x="920569" y="1318109"/>
                  </a:lnTo>
                  <a:lnTo>
                    <a:pt x="941878" y="1301194"/>
                  </a:lnTo>
                  <a:lnTo>
                    <a:pt x="2321318" y="103995"/>
                  </a:lnTo>
                  <a:lnTo>
                    <a:pt x="2351402" y="78310"/>
                  </a:lnTo>
                  <a:lnTo>
                    <a:pt x="2417209" y="39468"/>
                  </a:lnTo>
                  <a:lnTo>
                    <a:pt x="2487403" y="13783"/>
                  </a:lnTo>
                  <a:lnTo>
                    <a:pt x="2559477" y="627"/>
                  </a:lnTo>
                  <a:lnTo>
                    <a:pt x="2633432" y="0"/>
                  </a:lnTo>
                  <a:lnTo>
                    <a:pt x="2706133" y="11903"/>
                  </a:lnTo>
                  <a:lnTo>
                    <a:pt x="2776327" y="36336"/>
                  </a:lnTo>
                  <a:lnTo>
                    <a:pt x="2840880" y="73298"/>
                  </a:lnTo>
                  <a:close/>
                </a:path>
              </a:pathLst>
            </a:custGeom>
            <a:solidFill>
              <a:srgbClr val="F9B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9" name="자유형 68"/>
          <p:cNvSpPr/>
          <p:nvPr/>
        </p:nvSpPr>
        <p:spPr>
          <a:xfrm flipH="1">
            <a:off x="4751710" y="2418728"/>
            <a:ext cx="1035942" cy="4437535"/>
          </a:xfrm>
          <a:custGeom>
            <a:avLst/>
            <a:gdLst>
              <a:gd name="connsiteX0" fmla="*/ 0 w 1272162"/>
              <a:gd name="connsiteY0" fmla="*/ 0 h 4437535"/>
              <a:gd name="connsiteX1" fmla="*/ 633508 w 1272162"/>
              <a:gd name="connsiteY1" fmla="*/ 4437535 h 4437535"/>
              <a:gd name="connsiteX2" fmla="*/ 1272162 w 1272162"/>
              <a:gd name="connsiteY2" fmla="*/ 4437535 h 4437535"/>
              <a:gd name="connsiteX0" fmla="*/ 0 w 1035942"/>
              <a:gd name="connsiteY0" fmla="*/ 0 h 4437535"/>
              <a:gd name="connsiteX1" fmla="*/ 633508 w 1035942"/>
              <a:gd name="connsiteY1" fmla="*/ 4437535 h 4437535"/>
              <a:gd name="connsiteX2" fmla="*/ 1035942 w 1035942"/>
              <a:gd name="connsiteY2" fmla="*/ 4437535 h 4437535"/>
              <a:gd name="connsiteX3" fmla="*/ 0 w 1035942"/>
              <a:gd name="connsiteY3" fmla="*/ 0 h 4437535"/>
              <a:gd name="connsiteX0" fmla="*/ 0 w 1035942"/>
              <a:gd name="connsiteY0" fmla="*/ 0 h 4437535"/>
              <a:gd name="connsiteX1" fmla="*/ 633508 w 1035942"/>
              <a:gd name="connsiteY1" fmla="*/ 4437535 h 4437535"/>
              <a:gd name="connsiteX2" fmla="*/ 1035942 w 1035942"/>
              <a:gd name="connsiteY2" fmla="*/ 4437535 h 4437535"/>
              <a:gd name="connsiteX3" fmla="*/ 0 w 1035942"/>
              <a:gd name="connsiteY3" fmla="*/ 0 h 443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942" h="4437535">
                <a:moveTo>
                  <a:pt x="0" y="0"/>
                </a:moveTo>
                <a:lnTo>
                  <a:pt x="633508" y="4437535"/>
                </a:lnTo>
                <a:lnTo>
                  <a:pt x="1035942" y="4437535"/>
                </a:lnTo>
                <a:cubicBezTo>
                  <a:pt x="703328" y="2935497"/>
                  <a:pt x="424054" y="1479178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68230" y="4409239"/>
            <a:ext cx="2583536" cy="2953852"/>
            <a:chOff x="2168230" y="4409239"/>
            <a:chExt cx="2583536" cy="2953852"/>
          </a:xfrm>
        </p:grpSpPr>
        <p:sp>
          <p:nvSpPr>
            <p:cNvPr id="22" name="자유형 21"/>
            <p:cNvSpPr>
              <a:spLocks/>
            </p:cNvSpPr>
            <p:nvPr/>
          </p:nvSpPr>
          <p:spPr bwMode="auto">
            <a:xfrm rot="4190852" flipH="1">
              <a:off x="1975320" y="4602149"/>
              <a:ext cx="2953852" cy="2568031"/>
            </a:xfrm>
            <a:custGeom>
              <a:avLst/>
              <a:gdLst>
                <a:gd name="connsiteX0" fmla="*/ 575211 w 2953852"/>
                <a:gd name="connsiteY0" fmla="*/ 334609 h 2568031"/>
                <a:gd name="connsiteX1" fmla="*/ 548266 w 2953852"/>
                <a:gd name="connsiteY1" fmla="*/ 268189 h 2568031"/>
                <a:gd name="connsiteX2" fmla="*/ 508789 w 2953852"/>
                <a:gd name="connsiteY2" fmla="*/ 208661 h 2568031"/>
                <a:gd name="connsiteX3" fmla="*/ 484351 w 2953852"/>
                <a:gd name="connsiteY3" fmla="*/ 182343 h 2568031"/>
                <a:gd name="connsiteX4" fmla="*/ 464299 w 2953852"/>
                <a:gd name="connsiteY4" fmla="*/ 163545 h 2568031"/>
                <a:gd name="connsiteX5" fmla="*/ 443621 w 2953852"/>
                <a:gd name="connsiteY5" fmla="*/ 147253 h 2568031"/>
                <a:gd name="connsiteX6" fmla="*/ 419809 w 2953852"/>
                <a:gd name="connsiteY6" fmla="*/ 130961 h 2568031"/>
                <a:gd name="connsiteX7" fmla="*/ 370307 w 2953852"/>
                <a:gd name="connsiteY7" fmla="*/ 104644 h 2568031"/>
                <a:gd name="connsiteX8" fmla="*/ 315164 w 2953852"/>
                <a:gd name="connsiteY8" fmla="*/ 86472 h 2568031"/>
                <a:gd name="connsiteX9" fmla="*/ 257515 w 2953852"/>
                <a:gd name="connsiteY9" fmla="*/ 77700 h 2568031"/>
                <a:gd name="connsiteX10" fmla="*/ 226811 w 2953852"/>
                <a:gd name="connsiteY10" fmla="*/ 77700 h 2568031"/>
                <a:gd name="connsiteX11" fmla="*/ 0 w 2953852"/>
                <a:gd name="connsiteY11" fmla="*/ 80394 h 2568031"/>
                <a:gd name="connsiteX12" fmla="*/ 260621 w 2953852"/>
                <a:gd name="connsiteY12" fmla="*/ 790560 h 2568031"/>
                <a:gd name="connsiteX13" fmla="*/ 283833 w 2953852"/>
                <a:gd name="connsiteY13" fmla="*/ 788902 h 2568031"/>
                <a:gd name="connsiteX14" fmla="*/ 349002 w 2953852"/>
                <a:gd name="connsiteY14" fmla="*/ 772610 h 2568031"/>
                <a:gd name="connsiteX15" fmla="*/ 409157 w 2953852"/>
                <a:gd name="connsiteY15" fmla="*/ 745665 h 2568031"/>
                <a:gd name="connsiteX16" fmla="*/ 462419 w 2953852"/>
                <a:gd name="connsiteY16" fmla="*/ 707442 h 2568031"/>
                <a:gd name="connsiteX17" fmla="*/ 508789 w 2953852"/>
                <a:gd name="connsiteY17" fmla="*/ 661700 h 2568031"/>
                <a:gd name="connsiteX18" fmla="*/ 544506 w 2953852"/>
                <a:gd name="connsiteY18" fmla="*/ 607185 h 2568031"/>
                <a:gd name="connsiteX19" fmla="*/ 571451 w 2953852"/>
                <a:gd name="connsiteY19" fmla="*/ 547030 h 2568031"/>
                <a:gd name="connsiteX20" fmla="*/ 585863 w 2953852"/>
                <a:gd name="connsiteY20" fmla="*/ 481236 h 2568031"/>
                <a:gd name="connsiteX21" fmla="*/ 588996 w 2953852"/>
                <a:gd name="connsiteY21" fmla="*/ 446773 h 2568031"/>
                <a:gd name="connsiteX22" fmla="*/ 588996 w 2953852"/>
                <a:gd name="connsiteY22" fmla="*/ 407923 h 2568031"/>
                <a:gd name="connsiteX23" fmla="*/ 2938186 w 2953852"/>
                <a:gd name="connsiteY23" fmla="*/ 307665 h 2568031"/>
                <a:gd name="connsiteX24" fmla="*/ 2907482 w 2953852"/>
                <a:gd name="connsiteY24" fmla="*/ 229966 h 2568031"/>
                <a:gd name="connsiteX25" fmla="*/ 2874271 w 2953852"/>
                <a:gd name="connsiteY25" fmla="*/ 176077 h 2568031"/>
                <a:gd name="connsiteX26" fmla="*/ 2847327 w 2953852"/>
                <a:gd name="connsiteY26" fmla="*/ 142867 h 2568031"/>
                <a:gd name="connsiteX27" fmla="*/ 2831662 w 2953852"/>
                <a:gd name="connsiteY27" fmla="*/ 126575 h 2568031"/>
                <a:gd name="connsiteX28" fmla="*/ 2829155 w 2953852"/>
                <a:gd name="connsiteY28" fmla="*/ 124695 h 2568031"/>
                <a:gd name="connsiteX29" fmla="*/ 2814743 w 2953852"/>
                <a:gd name="connsiteY29" fmla="*/ 110283 h 2568031"/>
                <a:gd name="connsiteX30" fmla="*/ 2799078 w 2953852"/>
                <a:gd name="connsiteY30" fmla="*/ 96498 h 2568031"/>
                <a:gd name="connsiteX31" fmla="*/ 2768373 w 2953852"/>
                <a:gd name="connsiteY31" fmla="*/ 73313 h 2568031"/>
                <a:gd name="connsiteX32" fmla="*/ 2703832 w 2953852"/>
                <a:gd name="connsiteY32" fmla="*/ 36343 h 2568031"/>
                <a:gd name="connsiteX33" fmla="*/ 2633650 w 2953852"/>
                <a:gd name="connsiteY33" fmla="*/ 11905 h 2568031"/>
                <a:gd name="connsiteX34" fmla="*/ 2560963 w 2953852"/>
                <a:gd name="connsiteY34" fmla="*/ 0 h 2568031"/>
                <a:gd name="connsiteX35" fmla="*/ 2487022 w 2953852"/>
                <a:gd name="connsiteY35" fmla="*/ 626 h 2568031"/>
                <a:gd name="connsiteX36" fmla="*/ 2414961 w 2953852"/>
                <a:gd name="connsiteY36" fmla="*/ 13786 h 2568031"/>
                <a:gd name="connsiteX37" fmla="*/ 2344780 w 2953852"/>
                <a:gd name="connsiteY37" fmla="*/ 39477 h 2568031"/>
                <a:gd name="connsiteX38" fmla="*/ 2278985 w 2953852"/>
                <a:gd name="connsiteY38" fmla="*/ 78326 h 2568031"/>
                <a:gd name="connsiteX39" fmla="*/ 2248907 w 2953852"/>
                <a:gd name="connsiteY39" fmla="*/ 104017 h 2568031"/>
                <a:gd name="connsiteX40" fmla="*/ 869721 w 2953852"/>
                <a:gd name="connsiteY40" fmla="*/ 1301468 h 2568031"/>
                <a:gd name="connsiteX41" fmla="*/ 848416 w 2953852"/>
                <a:gd name="connsiteY41" fmla="*/ 1318387 h 2568031"/>
                <a:gd name="connsiteX42" fmla="*/ 806433 w 2953852"/>
                <a:gd name="connsiteY42" fmla="*/ 1349090 h 2568031"/>
                <a:gd name="connsiteX43" fmla="*/ 761316 w 2953852"/>
                <a:gd name="connsiteY43" fmla="*/ 1376035 h 2568031"/>
                <a:gd name="connsiteX44" fmla="*/ 714320 w 2953852"/>
                <a:gd name="connsiteY44" fmla="*/ 1399846 h 2568031"/>
                <a:gd name="connsiteX45" fmla="*/ 665444 w 2953852"/>
                <a:gd name="connsiteY45" fmla="*/ 1419271 h 2568031"/>
                <a:gd name="connsiteX46" fmla="*/ 615941 w 2953852"/>
                <a:gd name="connsiteY46" fmla="*/ 1434936 h 2568031"/>
                <a:gd name="connsiteX47" fmla="*/ 564558 w 2953852"/>
                <a:gd name="connsiteY47" fmla="*/ 1445588 h 2568031"/>
                <a:gd name="connsiteX48" fmla="*/ 511922 w 2953852"/>
                <a:gd name="connsiteY48" fmla="*/ 1451854 h 2568031"/>
                <a:gd name="connsiteX49" fmla="*/ 503533 w 2953852"/>
                <a:gd name="connsiteY49" fmla="*/ 1452468 h 2568031"/>
                <a:gd name="connsiteX50" fmla="*/ 912930 w 2953852"/>
                <a:gd name="connsiteY50" fmla="*/ 2568031 h 2568031"/>
                <a:gd name="connsiteX51" fmla="*/ 973113 w 2953852"/>
                <a:gd name="connsiteY51" fmla="*/ 2527743 h 2568031"/>
                <a:gd name="connsiteX52" fmla="*/ 1043294 w 2953852"/>
                <a:gd name="connsiteY52" fmla="*/ 2470095 h 2568031"/>
                <a:gd name="connsiteX53" fmla="*/ 1077132 w 2953852"/>
                <a:gd name="connsiteY53" fmla="*/ 2438138 h 2568031"/>
                <a:gd name="connsiteX54" fmla="*/ 2825396 w 2953852"/>
                <a:gd name="connsiteY54" fmla="*/ 730000 h 2568031"/>
                <a:gd name="connsiteX55" fmla="*/ 2841688 w 2953852"/>
                <a:gd name="connsiteY55" fmla="*/ 714961 h 2568031"/>
                <a:gd name="connsiteX56" fmla="*/ 2868632 w 2953852"/>
                <a:gd name="connsiteY56" fmla="*/ 681124 h 2568031"/>
                <a:gd name="connsiteX57" fmla="*/ 2903723 w 2953852"/>
                <a:gd name="connsiteY57" fmla="*/ 627863 h 2568031"/>
                <a:gd name="connsiteX58" fmla="*/ 2935680 w 2953852"/>
                <a:gd name="connsiteY58" fmla="*/ 551416 h 2568031"/>
                <a:gd name="connsiteX59" fmla="*/ 2952599 w 2953852"/>
                <a:gd name="connsiteY59" fmla="*/ 469957 h 2568031"/>
                <a:gd name="connsiteX60" fmla="*/ 2953852 w 2953852"/>
                <a:gd name="connsiteY60" fmla="*/ 389125 h 256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953852" h="2568031">
                  <a:moveTo>
                    <a:pt x="575211" y="334609"/>
                  </a:moveTo>
                  <a:lnTo>
                    <a:pt x="548266" y="268189"/>
                  </a:lnTo>
                  <a:lnTo>
                    <a:pt x="508789" y="208661"/>
                  </a:lnTo>
                  <a:lnTo>
                    <a:pt x="484351" y="182343"/>
                  </a:lnTo>
                  <a:lnTo>
                    <a:pt x="464299" y="163545"/>
                  </a:lnTo>
                  <a:lnTo>
                    <a:pt x="443621" y="147253"/>
                  </a:lnTo>
                  <a:lnTo>
                    <a:pt x="419809" y="130961"/>
                  </a:lnTo>
                  <a:lnTo>
                    <a:pt x="370307" y="104644"/>
                  </a:lnTo>
                  <a:lnTo>
                    <a:pt x="315164" y="86472"/>
                  </a:lnTo>
                  <a:lnTo>
                    <a:pt x="257515" y="77700"/>
                  </a:lnTo>
                  <a:lnTo>
                    <a:pt x="226811" y="77700"/>
                  </a:lnTo>
                  <a:lnTo>
                    <a:pt x="0" y="80394"/>
                  </a:lnTo>
                  <a:lnTo>
                    <a:pt x="260621" y="790560"/>
                  </a:lnTo>
                  <a:lnTo>
                    <a:pt x="283833" y="788902"/>
                  </a:lnTo>
                  <a:lnTo>
                    <a:pt x="349002" y="772610"/>
                  </a:lnTo>
                  <a:lnTo>
                    <a:pt x="409157" y="745665"/>
                  </a:lnTo>
                  <a:lnTo>
                    <a:pt x="462419" y="707442"/>
                  </a:lnTo>
                  <a:lnTo>
                    <a:pt x="508789" y="661700"/>
                  </a:lnTo>
                  <a:lnTo>
                    <a:pt x="544506" y="607185"/>
                  </a:lnTo>
                  <a:lnTo>
                    <a:pt x="571451" y="547030"/>
                  </a:lnTo>
                  <a:lnTo>
                    <a:pt x="585863" y="481236"/>
                  </a:lnTo>
                  <a:lnTo>
                    <a:pt x="588996" y="446773"/>
                  </a:lnTo>
                  <a:lnTo>
                    <a:pt x="588996" y="407923"/>
                  </a:lnTo>
                  <a:close/>
                  <a:moveTo>
                    <a:pt x="2938186" y="307665"/>
                  </a:moveTo>
                  <a:lnTo>
                    <a:pt x="2907482" y="229966"/>
                  </a:lnTo>
                  <a:lnTo>
                    <a:pt x="2874271" y="176077"/>
                  </a:lnTo>
                  <a:lnTo>
                    <a:pt x="2847327" y="142867"/>
                  </a:lnTo>
                  <a:lnTo>
                    <a:pt x="2831662" y="126575"/>
                  </a:lnTo>
                  <a:lnTo>
                    <a:pt x="2829155" y="124695"/>
                  </a:lnTo>
                  <a:lnTo>
                    <a:pt x="2814743" y="110283"/>
                  </a:lnTo>
                  <a:lnTo>
                    <a:pt x="2799078" y="96498"/>
                  </a:lnTo>
                  <a:lnTo>
                    <a:pt x="2768373" y="73313"/>
                  </a:lnTo>
                  <a:lnTo>
                    <a:pt x="2703832" y="36343"/>
                  </a:lnTo>
                  <a:lnTo>
                    <a:pt x="2633650" y="11905"/>
                  </a:lnTo>
                  <a:lnTo>
                    <a:pt x="2560963" y="0"/>
                  </a:lnTo>
                  <a:lnTo>
                    <a:pt x="2487022" y="626"/>
                  </a:lnTo>
                  <a:lnTo>
                    <a:pt x="2414961" y="13786"/>
                  </a:lnTo>
                  <a:lnTo>
                    <a:pt x="2344780" y="39477"/>
                  </a:lnTo>
                  <a:lnTo>
                    <a:pt x="2278985" y="78326"/>
                  </a:lnTo>
                  <a:lnTo>
                    <a:pt x="2248907" y="104017"/>
                  </a:lnTo>
                  <a:lnTo>
                    <a:pt x="869721" y="1301468"/>
                  </a:lnTo>
                  <a:lnTo>
                    <a:pt x="848416" y="1318387"/>
                  </a:lnTo>
                  <a:lnTo>
                    <a:pt x="806433" y="1349090"/>
                  </a:lnTo>
                  <a:lnTo>
                    <a:pt x="761316" y="1376035"/>
                  </a:lnTo>
                  <a:lnTo>
                    <a:pt x="714320" y="1399846"/>
                  </a:lnTo>
                  <a:lnTo>
                    <a:pt x="665444" y="1419271"/>
                  </a:lnTo>
                  <a:lnTo>
                    <a:pt x="615941" y="1434936"/>
                  </a:lnTo>
                  <a:lnTo>
                    <a:pt x="564558" y="1445588"/>
                  </a:lnTo>
                  <a:lnTo>
                    <a:pt x="511922" y="1451854"/>
                  </a:lnTo>
                  <a:lnTo>
                    <a:pt x="503533" y="1452468"/>
                  </a:lnTo>
                  <a:lnTo>
                    <a:pt x="912930" y="2568031"/>
                  </a:lnTo>
                  <a:lnTo>
                    <a:pt x="973113" y="2527743"/>
                  </a:lnTo>
                  <a:lnTo>
                    <a:pt x="1043294" y="2470095"/>
                  </a:lnTo>
                  <a:lnTo>
                    <a:pt x="1077132" y="2438138"/>
                  </a:lnTo>
                  <a:lnTo>
                    <a:pt x="2825396" y="730000"/>
                  </a:lnTo>
                  <a:lnTo>
                    <a:pt x="2841688" y="714961"/>
                  </a:lnTo>
                  <a:lnTo>
                    <a:pt x="2868632" y="681124"/>
                  </a:lnTo>
                  <a:lnTo>
                    <a:pt x="2903723" y="627863"/>
                  </a:lnTo>
                  <a:lnTo>
                    <a:pt x="2935680" y="551416"/>
                  </a:lnTo>
                  <a:lnTo>
                    <a:pt x="2952599" y="469957"/>
                  </a:lnTo>
                  <a:lnTo>
                    <a:pt x="2953852" y="389125"/>
                  </a:lnTo>
                  <a:close/>
                </a:path>
              </a:pathLst>
            </a:custGeom>
            <a:solidFill>
              <a:srgbClr val="F89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 bwMode="auto">
            <a:xfrm rot="4190852" flipH="1">
              <a:off x="2167475" y="4736318"/>
              <a:ext cx="2824121" cy="2344460"/>
            </a:xfrm>
            <a:custGeom>
              <a:avLst/>
              <a:gdLst>
                <a:gd name="connsiteX0" fmla="*/ 444414 w 2824121"/>
                <a:gd name="connsiteY0" fmla="*/ 147222 h 2344460"/>
                <a:gd name="connsiteX1" fmla="*/ 420598 w 2824121"/>
                <a:gd name="connsiteY1" fmla="*/ 130934 h 2344460"/>
                <a:gd name="connsiteX2" fmla="*/ 371087 w 2824121"/>
                <a:gd name="connsiteY2" fmla="*/ 104622 h 2344460"/>
                <a:gd name="connsiteX3" fmla="*/ 315934 w 2824121"/>
                <a:gd name="connsiteY3" fmla="*/ 86454 h 2344460"/>
                <a:gd name="connsiteX4" fmla="*/ 258274 w 2824121"/>
                <a:gd name="connsiteY4" fmla="*/ 77683 h 2344460"/>
                <a:gd name="connsiteX5" fmla="*/ 227564 w 2824121"/>
                <a:gd name="connsiteY5" fmla="*/ 77683 h 2344460"/>
                <a:gd name="connsiteX6" fmla="*/ 0 w 2824121"/>
                <a:gd name="connsiteY6" fmla="*/ 80386 h 2344460"/>
                <a:gd name="connsiteX7" fmla="*/ 186898 w 2824121"/>
                <a:gd name="connsiteY7" fmla="*/ 589663 h 2344460"/>
                <a:gd name="connsiteX8" fmla="*/ 218163 w 2824121"/>
                <a:gd name="connsiteY8" fmla="*/ 581997 h 2344460"/>
                <a:gd name="connsiteX9" fmla="*/ 278330 w 2824121"/>
                <a:gd name="connsiteY9" fmla="*/ 555059 h 2344460"/>
                <a:gd name="connsiteX10" fmla="*/ 331602 w 2824121"/>
                <a:gd name="connsiteY10" fmla="*/ 516844 h 2344460"/>
                <a:gd name="connsiteX11" fmla="*/ 377354 w 2824121"/>
                <a:gd name="connsiteY11" fmla="*/ 471111 h 2344460"/>
                <a:gd name="connsiteX12" fmla="*/ 413704 w 2824121"/>
                <a:gd name="connsiteY12" fmla="*/ 416607 h 2344460"/>
                <a:gd name="connsiteX13" fmla="*/ 440027 w 2824121"/>
                <a:gd name="connsiteY13" fmla="*/ 356466 h 2344460"/>
                <a:gd name="connsiteX14" fmla="*/ 455069 w 2824121"/>
                <a:gd name="connsiteY14" fmla="*/ 290685 h 2344460"/>
                <a:gd name="connsiteX15" fmla="*/ 458202 w 2824121"/>
                <a:gd name="connsiteY15" fmla="*/ 256229 h 2344460"/>
                <a:gd name="connsiteX16" fmla="*/ 458202 w 2824121"/>
                <a:gd name="connsiteY16" fmla="*/ 227411 h 2344460"/>
                <a:gd name="connsiteX17" fmla="*/ 450682 w 2824121"/>
                <a:gd name="connsiteY17" fmla="*/ 172908 h 2344460"/>
                <a:gd name="connsiteX18" fmla="*/ 2800305 w 2824121"/>
                <a:gd name="connsiteY18" fmla="*/ 96477 h 2344460"/>
                <a:gd name="connsiteX19" fmla="*/ 2769595 w 2824121"/>
                <a:gd name="connsiteY19" fmla="*/ 73298 h 2344460"/>
                <a:gd name="connsiteX20" fmla="*/ 2705042 w 2824121"/>
                <a:gd name="connsiteY20" fmla="*/ 36336 h 2344460"/>
                <a:gd name="connsiteX21" fmla="*/ 2634848 w 2824121"/>
                <a:gd name="connsiteY21" fmla="*/ 11903 h 2344460"/>
                <a:gd name="connsiteX22" fmla="*/ 2562147 w 2824121"/>
                <a:gd name="connsiteY22" fmla="*/ 0 h 2344460"/>
                <a:gd name="connsiteX23" fmla="*/ 2488192 w 2824121"/>
                <a:gd name="connsiteY23" fmla="*/ 627 h 2344460"/>
                <a:gd name="connsiteX24" fmla="*/ 2416118 w 2824121"/>
                <a:gd name="connsiteY24" fmla="*/ 13783 h 2344460"/>
                <a:gd name="connsiteX25" fmla="*/ 2345924 w 2824121"/>
                <a:gd name="connsiteY25" fmla="*/ 39468 h 2344460"/>
                <a:gd name="connsiteX26" fmla="*/ 2280117 w 2824121"/>
                <a:gd name="connsiteY26" fmla="*/ 78310 h 2344460"/>
                <a:gd name="connsiteX27" fmla="*/ 2250033 w 2824121"/>
                <a:gd name="connsiteY27" fmla="*/ 103995 h 2344460"/>
                <a:gd name="connsiteX28" fmla="*/ 870593 w 2824121"/>
                <a:gd name="connsiteY28" fmla="*/ 1301193 h 2344460"/>
                <a:gd name="connsiteX29" fmla="*/ 849284 w 2824121"/>
                <a:gd name="connsiteY29" fmla="*/ 1318109 h 2344460"/>
                <a:gd name="connsiteX30" fmla="*/ 807293 w 2824121"/>
                <a:gd name="connsiteY30" fmla="*/ 1348806 h 2344460"/>
                <a:gd name="connsiteX31" fmla="*/ 762168 w 2824121"/>
                <a:gd name="connsiteY31" fmla="*/ 1375744 h 2344460"/>
                <a:gd name="connsiteX32" fmla="*/ 715163 w 2824121"/>
                <a:gd name="connsiteY32" fmla="*/ 1399551 h 2344460"/>
                <a:gd name="connsiteX33" fmla="*/ 666278 w 2824121"/>
                <a:gd name="connsiteY33" fmla="*/ 1418971 h 2344460"/>
                <a:gd name="connsiteX34" fmla="*/ 616766 w 2824121"/>
                <a:gd name="connsiteY34" fmla="*/ 1434633 h 2344460"/>
                <a:gd name="connsiteX35" fmla="*/ 565374 w 2824121"/>
                <a:gd name="connsiteY35" fmla="*/ 1445283 h 2344460"/>
                <a:gd name="connsiteX36" fmla="*/ 512728 w 2824121"/>
                <a:gd name="connsiteY36" fmla="*/ 1451548 h 2344460"/>
                <a:gd name="connsiteX37" fmla="*/ 503447 w 2824121"/>
                <a:gd name="connsiteY37" fmla="*/ 1452227 h 2344460"/>
                <a:gd name="connsiteX38" fmla="*/ 830885 w 2824121"/>
                <a:gd name="connsiteY38" fmla="*/ 2344460 h 2344460"/>
                <a:gd name="connsiteX39" fmla="*/ 842390 w 2824121"/>
                <a:gd name="connsiteY39" fmla="*/ 2336761 h 2344460"/>
                <a:gd name="connsiteX40" fmla="*/ 912584 w 2824121"/>
                <a:gd name="connsiteY40" fmla="*/ 2279125 h 2344460"/>
                <a:gd name="connsiteX41" fmla="*/ 945801 w 2824121"/>
                <a:gd name="connsiteY41" fmla="*/ 2247801 h 2344460"/>
                <a:gd name="connsiteX42" fmla="*/ 2695014 w 2824121"/>
                <a:gd name="connsiteY42" fmla="*/ 539397 h 2344460"/>
                <a:gd name="connsiteX43" fmla="*/ 2717577 w 2824121"/>
                <a:gd name="connsiteY43" fmla="*/ 516844 h 2344460"/>
                <a:gd name="connsiteX44" fmla="*/ 2754554 w 2824121"/>
                <a:gd name="connsiteY44" fmla="*/ 467978 h 2344460"/>
                <a:gd name="connsiteX45" fmla="*/ 2784637 w 2824121"/>
                <a:gd name="connsiteY45" fmla="*/ 414728 h 2344460"/>
                <a:gd name="connsiteX46" fmla="*/ 2805319 w 2824121"/>
                <a:gd name="connsiteY46" fmla="*/ 358972 h 2344460"/>
                <a:gd name="connsiteX47" fmla="*/ 2818481 w 2824121"/>
                <a:gd name="connsiteY47" fmla="*/ 301336 h 2344460"/>
                <a:gd name="connsiteX48" fmla="*/ 2824121 w 2824121"/>
                <a:gd name="connsiteY48" fmla="*/ 242447 h 2344460"/>
                <a:gd name="connsiteX49" fmla="*/ 2820361 w 2824121"/>
                <a:gd name="connsiteY49" fmla="*/ 182932 h 2344460"/>
                <a:gd name="connsiteX50" fmla="*/ 2809706 w 2824121"/>
                <a:gd name="connsiteY50" fmla="*/ 125295 h 23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24121" h="2344460">
                  <a:moveTo>
                    <a:pt x="444414" y="147222"/>
                  </a:moveTo>
                  <a:lnTo>
                    <a:pt x="420598" y="130934"/>
                  </a:lnTo>
                  <a:lnTo>
                    <a:pt x="371087" y="104622"/>
                  </a:lnTo>
                  <a:lnTo>
                    <a:pt x="315934" y="86454"/>
                  </a:lnTo>
                  <a:lnTo>
                    <a:pt x="258274" y="77683"/>
                  </a:lnTo>
                  <a:lnTo>
                    <a:pt x="227564" y="77683"/>
                  </a:lnTo>
                  <a:lnTo>
                    <a:pt x="0" y="80386"/>
                  </a:lnTo>
                  <a:lnTo>
                    <a:pt x="186898" y="589663"/>
                  </a:lnTo>
                  <a:lnTo>
                    <a:pt x="218163" y="581997"/>
                  </a:lnTo>
                  <a:lnTo>
                    <a:pt x="278330" y="555059"/>
                  </a:lnTo>
                  <a:lnTo>
                    <a:pt x="331602" y="516844"/>
                  </a:lnTo>
                  <a:lnTo>
                    <a:pt x="377354" y="471111"/>
                  </a:lnTo>
                  <a:lnTo>
                    <a:pt x="413704" y="416607"/>
                  </a:lnTo>
                  <a:lnTo>
                    <a:pt x="440027" y="356466"/>
                  </a:lnTo>
                  <a:lnTo>
                    <a:pt x="455069" y="290685"/>
                  </a:lnTo>
                  <a:lnTo>
                    <a:pt x="458202" y="256229"/>
                  </a:lnTo>
                  <a:lnTo>
                    <a:pt x="458202" y="227411"/>
                  </a:lnTo>
                  <a:lnTo>
                    <a:pt x="450682" y="172908"/>
                  </a:lnTo>
                  <a:close/>
                  <a:moveTo>
                    <a:pt x="2800305" y="96477"/>
                  </a:moveTo>
                  <a:lnTo>
                    <a:pt x="2769595" y="73298"/>
                  </a:lnTo>
                  <a:lnTo>
                    <a:pt x="2705042" y="36336"/>
                  </a:lnTo>
                  <a:lnTo>
                    <a:pt x="2634848" y="11903"/>
                  </a:lnTo>
                  <a:lnTo>
                    <a:pt x="2562147" y="0"/>
                  </a:lnTo>
                  <a:lnTo>
                    <a:pt x="2488192" y="627"/>
                  </a:lnTo>
                  <a:lnTo>
                    <a:pt x="2416118" y="13783"/>
                  </a:lnTo>
                  <a:lnTo>
                    <a:pt x="2345924" y="39468"/>
                  </a:lnTo>
                  <a:lnTo>
                    <a:pt x="2280117" y="78310"/>
                  </a:lnTo>
                  <a:lnTo>
                    <a:pt x="2250033" y="103995"/>
                  </a:lnTo>
                  <a:lnTo>
                    <a:pt x="870593" y="1301193"/>
                  </a:lnTo>
                  <a:lnTo>
                    <a:pt x="849284" y="1318109"/>
                  </a:lnTo>
                  <a:lnTo>
                    <a:pt x="807293" y="1348806"/>
                  </a:lnTo>
                  <a:lnTo>
                    <a:pt x="762168" y="1375744"/>
                  </a:lnTo>
                  <a:lnTo>
                    <a:pt x="715163" y="1399551"/>
                  </a:lnTo>
                  <a:lnTo>
                    <a:pt x="666278" y="1418971"/>
                  </a:lnTo>
                  <a:lnTo>
                    <a:pt x="616766" y="1434633"/>
                  </a:lnTo>
                  <a:lnTo>
                    <a:pt x="565374" y="1445283"/>
                  </a:lnTo>
                  <a:lnTo>
                    <a:pt x="512728" y="1451548"/>
                  </a:lnTo>
                  <a:lnTo>
                    <a:pt x="503447" y="1452227"/>
                  </a:lnTo>
                  <a:lnTo>
                    <a:pt x="830885" y="2344460"/>
                  </a:lnTo>
                  <a:lnTo>
                    <a:pt x="842390" y="2336761"/>
                  </a:lnTo>
                  <a:lnTo>
                    <a:pt x="912584" y="2279125"/>
                  </a:lnTo>
                  <a:lnTo>
                    <a:pt x="945801" y="2247801"/>
                  </a:lnTo>
                  <a:lnTo>
                    <a:pt x="2695014" y="539397"/>
                  </a:lnTo>
                  <a:lnTo>
                    <a:pt x="2717577" y="516844"/>
                  </a:lnTo>
                  <a:lnTo>
                    <a:pt x="2754554" y="467978"/>
                  </a:lnTo>
                  <a:lnTo>
                    <a:pt x="2784637" y="414728"/>
                  </a:lnTo>
                  <a:lnTo>
                    <a:pt x="2805319" y="358972"/>
                  </a:lnTo>
                  <a:lnTo>
                    <a:pt x="2818481" y="301336"/>
                  </a:lnTo>
                  <a:lnTo>
                    <a:pt x="2824121" y="242447"/>
                  </a:lnTo>
                  <a:lnTo>
                    <a:pt x="2820361" y="182932"/>
                  </a:lnTo>
                  <a:lnTo>
                    <a:pt x="2809706" y="125295"/>
                  </a:lnTo>
                  <a:close/>
                </a:path>
              </a:pathLst>
            </a:custGeom>
            <a:solidFill>
              <a:srgbClr val="F9B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8111195" y="2691048"/>
            <a:ext cx="22365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20140987</a:t>
            </a:r>
            <a:r>
              <a:rPr lang="ko-KR" altLang="en-US" sz="20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김동욱</a:t>
            </a:r>
            <a:endParaRPr lang="en-US" altLang="ko-KR" sz="2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vl="0"/>
            <a:r>
              <a:rPr lang="en-US" altLang="ko-KR" sz="20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20141017 </a:t>
            </a:r>
            <a:r>
              <a:rPr lang="ko-KR" altLang="en-US" sz="2000" b="1" dirty="0" err="1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신세규</a:t>
            </a:r>
            <a:endParaRPr lang="en-US" altLang="ko-KR" sz="2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vl="0"/>
            <a:r>
              <a:rPr lang="en-US" altLang="ko-KR" sz="20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20161030 </a:t>
            </a:r>
            <a:r>
              <a:rPr lang="ko-KR" altLang="en-US" sz="20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임예지</a:t>
            </a:r>
            <a:endParaRPr lang="en-US" altLang="ko-KR" sz="2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이등변 삼각형 31"/>
          <p:cNvSpPr/>
          <p:nvPr/>
        </p:nvSpPr>
        <p:spPr>
          <a:xfrm>
            <a:off x="5790033" y="2409371"/>
            <a:ext cx="84945" cy="371929"/>
          </a:xfrm>
          <a:custGeom>
            <a:avLst/>
            <a:gdLst>
              <a:gd name="connsiteX0" fmla="*/ 0 w 169891"/>
              <a:gd name="connsiteY0" fmla="*/ 371929 h 371929"/>
              <a:gd name="connsiteX1" fmla="*/ 84946 w 169891"/>
              <a:gd name="connsiteY1" fmla="*/ 0 h 371929"/>
              <a:gd name="connsiteX2" fmla="*/ 169891 w 169891"/>
              <a:gd name="connsiteY2" fmla="*/ 371929 h 371929"/>
              <a:gd name="connsiteX3" fmla="*/ 0 w 169891"/>
              <a:gd name="connsiteY3" fmla="*/ 371929 h 371929"/>
              <a:gd name="connsiteX0" fmla="*/ 41260 w 84945"/>
              <a:gd name="connsiteY0" fmla="*/ 360023 h 371929"/>
              <a:gd name="connsiteX1" fmla="*/ 0 w 84945"/>
              <a:gd name="connsiteY1" fmla="*/ 0 h 371929"/>
              <a:gd name="connsiteX2" fmla="*/ 84945 w 84945"/>
              <a:gd name="connsiteY2" fmla="*/ 371929 h 371929"/>
              <a:gd name="connsiteX3" fmla="*/ 41260 w 84945"/>
              <a:gd name="connsiteY3" fmla="*/ 360023 h 37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45" h="371929">
                <a:moveTo>
                  <a:pt x="41260" y="360023"/>
                </a:moveTo>
                <a:lnTo>
                  <a:pt x="0" y="0"/>
                </a:lnTo>
                <a:lnTo>
                  <a:pt x="84945" y="371929"/>
                </a:lnTo>
                <a:lnTo>
                  <a:pt x="41260" y="36002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도트 매트릭스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4FBEB-F0D9-43FE-B806-C2B7187E4043}"/>
              </a:ext>
            </a:extLst>
          </p:cNvPr>
          <p:cNvSpPr/>
          <p:nvPr/>
        </p:nvSpPr>
        <p:spPr>
          <a:xfrm>
            <a:off x="845188" y="1250938"/>
            <a:ext cx="4369113" cy="58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MAX7219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FBC062-35F8-472C-9793-99F410639B09}"/>
              </a:ext>
            </a:extLst>
          </p:cNvPr>
          <p:cNvSpPr/>
          <p:nvPr/>
        </p:nvSpPr>
        <p:spPr>
          <a:xfrm>
            <a:off x="7183074" y="1344662"/>
            <a:ext cx="4369113" cy="58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회로도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</p:txBody>
      </p:sp>
      <p:pic>
        <p:nvPicPr>
          <p:cNvPr id="22" name="Picture 6" descr="https://mblogthumb-phinf.pstatic.net/MjAxODA1MTZfNjQg/MDAxNTI2NDYwNzA1NTY0.t3QGMhXCogN9yVNNmvlU7x4_Kz54RGbS42pTLZpaL50g.9k1cV9eUd3yB7z-I7hYv4EVDHA3sx4XkvI3eQ-IC_SAg.PNG.roboholic84/561215174624876786875432.png?type=w800">
            <a:extLst>
              <a:ext uri="{FF2B5EF4-FFF2-40B4-BE49-F238E27FC236}">
                <a16:creationId xmlns:a16="http://schemas.microsoft.com/office/drawing/2014/main" id="{841E02C2-E4AB-4B3C-A720-69F4686A7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694" y="2216845"/>
            <a:ext cx="4752975" cy="447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D15202-0777-4C5C-88B9-E15B5FB523BF}"/>
              </a:ext>
            </a:extLst>
          </p:cNvPr>
          <p:cNvSpPr txBox="1"/>
          <p:nvPr/>
        </p:nvSpPr>
        <p:spPr>
          <a:xfrm>
            <a:off x="356557" y="3878972"/>
            <a:ext cx="52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준비물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: </a:t>
            </a:r>
            <a:r>
              <a:rPr lang="en-US" altLang="ko-KR" u="sng" dirty="0">
                <a:latin typeface="Noto Serif CJK KR Medium" panose="02020500000000000000" pitchFamily="18" charset="-127"/>
                <a:ea typeface="Noto Serif CJK KR Medium" panose="02020500000000000000" pitchFamily="18" charset="-127"/>
                <a:hlinkClick r:id="rId3"/>
              </a:rPr>
              <a:t>MAX7219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FM 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케이블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5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가닥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아두이노</a:t>
            </a:r>
            <a:endParaRPr lang="ko-KR" altLang="en-US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96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도트 매트릭스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4FBEB-F0D9-43FE-B806-C2B7187E4043}"/>
              </a:ext>
            </a:extLst>
          </p:cNvPr>
          <p:cNvSpPr/>
          <p:nvPr/>
        </p:nvSpPr>
        <p:spPr>
          <a:xfrm>
            <a:off x="845188" y="1250938"/>
            <a:ext cx="4369113" cy="58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소스 코드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742C69-9829-4BC6-B968-D08E567A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3" y="2176646"/>
            <a:ext cx="2671781" cy="43357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067CDE-7C07-4368-8089-AF337244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82" y="2176646"/>
            <a:ext cx="2866944" cy="43357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424C62-CFEE-4205-A057-B4039E9BD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069" y="2171234"/>
            <a:ext cx="5848350" cy="90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2BA09F-71A4-4C67-9F2B-0F4ED3531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069" y="3713658"/>
            <a:ext cx="5688645" cy="8011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70B243-0E9D-46C1-8FD6-D8C38B234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050" y="5150129"/>
            <a:ext cx="5675945" cy="895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9BC10C-5859-4020-9B4E-417A73135E86}"/>
              </a:ext>
            </a:extLst>
          </p:cNvPr>
          <p:cNvSpPr txBox="1"/>
          <p:nvPr/>
        </p:nvSpPr>
        <p:spPr>
          <a:xfrm>
            <a:off x="6108462" y="3059668"/>
            <a:ext cx="61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LedControl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이름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= </a:t>
            </a:r>
            <a:r>
              <a:rPr lang="en-US" altLang="ko-KR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LedControl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(DIN, GLK, CS, 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몇 번째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);</a:t>
            </a:r>
            <a:endParaRPr lang="ko-KR" altLang="en-US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9DB224-9829-4385-AB39-2560C7D8A5F1}"/>
              </a:ext>
            </a:extLst>
          </p:cNvPr>
          <p:cNvSpPr txBox="1"/>
          <p:nvPr/>
        </p:nvSpPr>
        <p:spPr>
          <a:xfrm>
            <a:off x="6297931" y="4605613"/>
            <a:ext cx="56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shut down(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몇 번째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false);</a:t>
            </a:r>
            <a:endParaRPr lang="ko-KR" altLang="en-US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5869C-B922-4006-A3F4-4C22DC8805A8}"/>
              </a:ext>
            </a:extLst>
          </p:cNvPr>
          <p:cNvSpPr txBox="1"/>
          <p:nvPr/>
        </p:nvSpPr>
        <p:spPr>
          <a:xfrm>
            <a:off x="6297931" y="6115049"/>
            <a:ext cx="485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setIntensity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몇 번째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밝기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);</a:t>
            </a:r>
            <a:endParaRPr lang="ko-KR" altLang="en-US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58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도트 매트릭스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4FBEB-F0D9-43FE-B806-C2B7187E4043}"/>
              </a:ext>
            </a:extLst>
          </p:cNvPr>
          <p:cNvSpPr/>
          <p:nvPr/>
        </p:nvSpPr>
        <p:spPr>
          <a:xfrm>
            <a:off x="845188" y="1250938"/>
            <a:ext cx="4369113" cy="58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소스 코드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742C69-9829-4BC6-B968-D08E567A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3" y="2176646"/>
            <a:ext cx="2671781" cy="43357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067CDE-7C07-4368-8089-AF337244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82" y="2176646"/>
            <a:ext cx="2866944" cy="43357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9BC10C-5859-4020-9B4E-417A73135E86}"/>
              </a:ext>
            </a:extLst>
          </p:cNvPr>
          <p:cNvSpPr txBox="1"/>
          <p:nvPr/>
        </p:nvSpPr>
        <p:spPr>
          <a:xfrm>
            <a:off x="6267769" y="3105427"/>
            <a:ext cx="61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clearDisplay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몇 번째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);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9DB224-9829-4385-AB39-2560C7D8A5F1}"/>
              </a:ext>
            </a:extLst>
          </p:cNvPr>
          <p:cNvSpPr txBox="1"/>
          <p:nvPr/>
        </p:nvSpPr>
        <p:spPr>
          <a:xfrm>
            <a:off x="6297931" y="4605613"/>
            <a:ext cx="56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shut down(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몇 번째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, false);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5869C-B922-4006-A3F4-4C22DC8805A8}"/>
              </a:ext>
            </a:extLst>
          </p:cNvPr>
          <p:cNvSpPr txBox="1"/>
          <p:nvPr/>
        </p:nvSpPr>
        <p:spPr>
          <a:xfrm>
            <a:off x="6297931" y="6115049"/>
            <a:ext cx="485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setRow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몇 번째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y, 8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비트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);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C74AE11-C072-4252-B843-34AE9A3D5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050" y="2174204"/>
            <a:ext cx="3581400" cy="8953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256D5F6-739C-43E1-AA91-A34FB3FDC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769" y="3689071"/>
            <a:ext cx="3390900" cy="8572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BB03C55-F1F2-486E-AC89-10DA54961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769" y="5182324"/>
            <a:ext cx="36671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7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005" y="954986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7-</a:t>
            </a:r>
            <a:r>
              <a:rPr lang="en-US" altLang="ko-KR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segment 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정의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4FBEB-F0D9-43FE-B806-C2B7187E4043}"/>
              </a:ext>
            </a:extLst>
          </p:cNvPr>
          <p:cNvSpPr/>
          <p:nvPr/>
        </p:nvSpPr>
        <p:spPr>
          <a:xfrm>
            <a:off x="6851469" y="2500899"/>
            <a:ext cx="53005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FND</a:t>
            </a:r>
            <a:r>
              <a:rPr lang="ko-KR" altLang="en-US" sz="2000" dirty="0"/>
              <a:t>라고도 불리는 것으로서 </a:t>
            </a:r>
            <a:r>
              <a:rPr lang="en-US" altLang="ko-KR" sz="2000" dirty="0"/>
              <a:t>0 ~ 9</a:t>
            </a:r>
            <a:r>
              <a:rPr lang="ko-KR" altLang="en-US" sz="2000" dirty="0"/>
              <a:t>까지의 </a:t>
            </a:r>
            <a:endParaRPr lang="en-US" altLang="ko-KR" sz="2000" dirty="0"/>
          </a:p>
          <a:p>
            <a:r>
              <a:rPr lang="ko-KR" altLang="en-US" sz="2000" dirty="0"/>
              <a:t>숫자를 표시하기 위해 만들어진 소자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A4F4D-08B2-45C6-8A1B-9044BB3151E2}"/>
              </a:ext>
            </a:extLst>
          </p:cNvPr>
          <p:cNvSpPr txBox="1"/>
          <p:nvPr/>
        </p:nvSpPr>
        <p:spPr>
          <a:xfrm>
            <a:off x="6892216" y="3752737"/>
            <a:ext cx="5017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막대 모양의 </a:t>
            </a:r>
            <a:r>
              <a:rPr lang="en-US" altLang="ko-KR" sz="2000" dirty="0"/>
              <a:t>LED 7</a:t>
            </a:r>
            <a:r>
              <a:rPr lang="ko-KR" altLang="en-US" sz="2000" dirty="0"/>
              <a:t>개를 </a:t>
            </a:r>
            <a:r>
              <a:rPr lang="en-US" altLang="ko-KR" sz="2000" dirty="0"/>
              <a:t>8</a:t>
            </a:r>
            <a:r>
              <a:rPr lang="ko-KR" altLang="en-US" sz="2000" dirty="0"/>
              <a:t>자 모양으로 배열시키고 각 </a:t>
            </a:r>
            <a:r>
              <a:rPr lang="en-US" altLang="ko-KR" sz="2000" dirty="0"/>
              <a:t>LED</a:t>
            </a:r>
            <a:r>
              <a:rPr lang="ko-KR" altLang="en-US" sz="2000" dirty="0"/>
              <a:t>에 불을 켜거나 끔으로써 </a:t>
            </a:r>
            <a:br>
              <a:rPr lang="ko-KR" altLang="en-US" sz="2000" dirty="0"/>
            </a:br>
            <a:r>
              <a:rPr lang="en-US" altLang="ko-KR" sz="2000" dirty="0"/>
              <a:t>10</a:t>
            </a:r>
            <a:r>
              <a:rPr lang="ko-KR" altLang="en-US" sz="2000" dirty="0"/>
              <a:t>진 숫자를 표시하도록 되어 있습니다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 </a:t>
            </a:r>
            <a:endParaRPr lang="en-US" altLang="ko-KR" sz="2000" dirty="0"/>
          </a:p>
        </p:txBody>
      </p:sp>
      <p:pic>
        <p:nvPicPr>
          <p:cNvPr id="2050" name="Picture 2" descr="7Segmentìëì´ë¸ - LED/LCD ì íëª©ë¡ìëì´ë¸ - 7Segment">
            <a:extLst>
              <a:ext uri="{FF2B5EF4-FFF2-40B4-BE49-F238E27FC236}">
                <a16:creationId xmlns:a16="http://schemas.microsoft.com/office/drawing/2014/main" id="{80A57173-C90C-4643-9B47-8BB7D8238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52" y="1770202"/>
            <a:ext cx="4747137" cy="474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751E89-99A4-4E57-B915-295D1AA302D0}"/>
              </a:ext>
            </a:extLst>
          </p:cNvPr>
          <p:cNvSpPr txBox="1"/>
          <p:nvPr/>
        </p:nvSpPr>
        <p:spPr>
          <a:xfrm>
            <a:off x="6919474" y="5204532"/>
            <a:ext cx="5017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두 가지 타입으로 차이는 </a:t>
            </a:r>
            <a:r>
              <a:rPr lang="en-US" altLang="ko-KR" sz="2000" dirty="0"/>
              <a:t>7-</a:t>
            </a:r>
            <a:r>
              <a:rPr lang="ko-KR" altLang="en-US" sz="2000" dirty="0"/>
              <a:t>세그먼트가 </a:t>
            </a:r>
            <a:endParaRPr lang="en-US" altLang="ko-KR" sz="2000" dirty="0"/>
          </a:p>
          <a:p>
            <a:r>
              <a:rPr lang="en-US" altLang="ko-KR" sz="2000" b="1" dirty="0" err="1"/>
              <a:t>Vcc</a:t>
            </a:r>
            <a:r>
              <a:rPr lang="ko-KR" altLang="en-US" sz="2000" dirty="0"/>
              <a:t>와</a:t>
            </a:r>
            <a:r>
              <a:rPr lang="ko-KR" altLang="en-US" sz="2000" b="1" dirty="0"/>
              <a:t> </a:t>
            </a:r>
            <a:r>
              <a:rPr lang="en-US" altLang="ko-KR" sz="2000" b="1" dirty="0"/>
              <a:t>GND</a:t>
            </a:r>
            <a:r>
              <a:rPr lang="ko-KR" altLang="en-US" sz="2000" dirty="0"/>
              <a:t> 중 어디와 연결이 </a:t>
            </a:r>
            <a:r>
              <a:rPr lang="ko-KR" altLang="en-US" sz="2000" dirty="0" err="1"/>
              <a:t>되었느냐에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따라서 나뉩니다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br>
              <a:rPr lang="ko-KR" altLang="en-US" sz="2000" dirty="0"/>
            </a:b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63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7-segment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비교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4FBEB-F0D9-43FE-B806-C2B7187E4043}"/>
              </a:ext>
            </a:extLst>
          </p:cNvPr>
          <p:cNvSpPr/>
          <p:nvPr/>
        </p:nvSpPr>
        <p:spPr>
          <a:xfrm>
            <a:off x="598019" y="1250938"/>
            <a:ext cx="4369113" cy="58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Noto Serif CJK KR Medium" panose="02020500000000000000" pitchFamily="18" charset="-127"/>
                <a:cs typeface="+mn-cs"/>
              </a:rPr>
              <a:t>&lt;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Noto Serif CJK KR Medium" panose="02020500000000000000" pitchFamily="18" charset="-127"/>
                <a:cs typeface="+mn-cs"/>
              </a:rPr>
              <a:t>모듈형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Noto Serif CJK KR Medium" panose="02020500000000000000" pitchFamily="18" charset="-127"/>
                <a:cs typeface="+mn-cs"/>
              </a:rPr>
              <a:t>7-segment&gt;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2F4FFB-A057-4ED0-A235-30865C4B5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59" y="1831360"/>
            <a:ext cx="3180786" cy="30750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8919FA-0D02-40B0-B2AE-5E1EE355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935" y="1831033"/>
            <a:ext cx="2908643" cy="309909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F60098-31E5-473D-BAF9-B7B37FE58C49}"/>
              </a:ext>
            </a:extLst>
          </p:cNvPr>
          <p:cNvSpPr/>
          <p:nvPr/>
        </p:nvSpPr>
        <p:spPr>
          <a:xfrm>
            <a:off x="7324542" y="1326969"/>
            <a:ext cx="4369113" cy="58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Noto Serif CJK KR Medium" panose="02020500000000000000" pitchFamily="18" charset="-127"/>
                <a:cs typeface="+mn-cs"/>
              </a:rPr>
              <a:t>&lt;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Noto Serif CJK KR Medium" panose="02020500000000000000" pitchFamily="18" charset="-127"/>
                <a:cs typeface="+mn-cs"/>
              </a:rPr>
              <a:t>단일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Noto Serif CJK KR Medium" panose="02020500000000000000" pitchFamily="18" charset="-127"/>
                <a:cs typeface="+mn-cs"/>
              </a:rPr>
              <a:t>7-segment&gt;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9DB224-9829-4385-AB39-2560C7D8A5F1}"/>
              </a:ext>
            </a:extLst>
          </p:cNvPr>
          <p:cNvSpPr txBox="1"/>
          <p:nvPr/>
        </p:nvSpPr>
        <p:spPr>
          <a:xfrm>
            <a:off x="1115476" y="5207601"/>
            <a:ext cx="5017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제한적인 숫자 표현방식 채택함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사용상의 간편함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부품의 단가가 비싸다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A4F4D-08B2-45C6-8A1B-9044BB3151E2}"/>
              </a:ext>
            </a:extLst>
          </p:cNvPr>
          <p:cNvSpPr txBox="1"/>
          <p:nvPr/>
        </p:nvSpPr>
        <p:spPr>
          <a:xfrm>
            <a:off x="7498886" y="5101294"/>
            <a:ext cx="5017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회로구성에 다라 문자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패터형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 표시가능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설계적용에 있어서 복잡함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부품의 가격은 모듈형에 비해 저렴하다</a:t>
            </a:r>
          </a:p>
        </p:txBody>
      </p:sp>
    </p:spTree>
    <p:extLst>
      <p:ext uri="{BB962C8B-B14F-4D97-AF65-F5344CB8AC3E}">
        <p14:creationId xmlns:p14="http://schemas.microsoft.com/office/powerpoint/2010/main" val="159806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7-</a:t>
            </a:r>
            <a:r>
              <a:rPr lang="en-US" altLang="ko-KR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segment 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타입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52DEA9-40A9-4819-977F-851D3E13CA42}"/>
              </a:ext>
            </a:extLst>
          </p:cNvPr>
          <p:cNvSpPr txBox="1"/>
          <p:nvPr/>
        </p:nvSpPr>
        <p:spPr>
          <a:xfrm>
            <a:off x="6407387" y="2115018"/>
            <a:ext cx="6001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 </a:t>
            </a:r>
            <a:r>
              <a:rPr lang="en-US" altLang="ko-KR" b="1" dirty="0" err="1"/>
              <a:t>Vcc와</a:t>
            </a:r>
            <a:r>
              <a:rPr lang="en-US" altLang="ko-KR" b="1" dirty="0"/>
              <a:t> </a:t>
            </a:r>
            <a:r>
              <a:rPr lang="en-US" altLang="ko-KR" b="1" dirty="0" err="1"/>
              <a:t>연결된</a:t>
            </a:r>
            <a:r>
              <a:rPr lang="en-US" altLang="ko-KR" b="1" dirty="0"/>
              <a:t> </a:t>
            </a:r>
            <a:r>
              <a:rPr lang="en-US" altLang="ko-KR" b="1" dirty="0" err="1"/>
              <a:t>애노드</a:t>
            </a:r>
            <a:r>
              <a:rPr lang="en-US" altLang="ko-KR" b="1" dirty="0"/>
              <a:t>(Anode) Type ]</a:t>
            </a:r>
          </a:p>
          <a:p>
            <a:br>
              <a:rPr lang="en-US" altLang="ko-KR" dirty="0"/>
            </a:br>
            <a:r>
              <a:rPr lang="en-US" altLang="ko-KR" dirty="0"/>
              <a:t>7-세그먼트(Segment)의 </a:t>
            </a:r>
            <a:r>
              <a:rPr lang="en-US" altLang="ko-KR" dirty="0" err="1"/>
              <a:t>핀들을</a:t>
            </a:r>
            <a:r>
              <a:rPr lang="en-US" altLang="ko-KR" dirty="0"/>
              <a:t> </a:t>
            </a:r>
            <a:r>
              <a:rPr lang="en-US" altLang="ko-KR" dirty="0" err="1"/>
              <a:t>공통으로</a:t>
            </a:r>
            <a:r>
              <a:rPr lang="en-US" altLang="ko-KR" dirty="0"/>
              <a:t> </a:t>
            </a:r>
            <a:r>
              <a:rPr lang="en-US" altLang="ko-KR" dirty="0" err="1"/>
              <a:t>묶어</a:t>
            </a:r>
            <a:r>
              <a:rPr lang="en-US" altLang="ko-KR" dirty="0"/>
              <a:t> </a:t>
            </a:r>
            <a:r>
              <a:rPr lang="en-US" altLang="ko-KR" dirty="0" err="1"/>
              <a:t>Vcc를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직접</a:t>
            </a:r>
            <a:r>
              <a:rPr lang="en-US" altLang="ko-KR" dirty="0"/>
              <a:t> </a:t>
            </a:r>
            <a:r>
              <a:rPr lang="en-US" altLang="ko-KR" dirty="0" err="1"/>
              <a:t>연결하고</a:t>
            </a:r>
            <a:r>
              <a:rPr lang="en-US" altLang="ko-KR" dirty="0"/>
              <a:t> 각 </a:t>
            </a:r>
            <a:r>
              <a:rPr lang="en-US" altLang="ko-KR" dirty="0" err="1"/>
              <a:t>입력단자에는</a:t>
            </a:r>
            <a:r>
              <a:rPr lang="en-US" altLang="ko-KR" dirty="0"/>
              <a:t> </a:t>
            </a:r>
            <a:r>
              <a:rPr lang="en-US" altLang="ko-KR" dirty="0" err="1"/>
              <a:t>저항을</a:t>
            </a:r>
            <a:r>
              <a:rPr lang="en-US" altLang="ko-KR" dirty="0"/>
              <a:t> </a:t>
            </a:r>
            <a:r>
              <a:rPr lang="en-US" altLang="ko-KR" dirty="0" err="1"/>
              <a:t>하나씩</a:t>
            </a:r>
            <a:r>
              <a:rPr lang="en-US" altLang="ko-KR" dirty="0"/>
              <a:t> </a:t>
            </a:r>
            <a:r>
              <a:rPr lang="en-US" altLang="ko-KR" dirty="0" err="1"/>
              <a:t>직렬로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연결한</a:t>
            </a:r>
            <a:r>
              <a:rPr lang="en-US" altLang="ko-KR" dirty="0"/>
              <a:t> 후 이 </a:t>
            </a:r>
            <a:r>
              <a:rPr lang="en-US" altLang="ko-KR" dirty="0" err="1"/>
              <a:t>저항</a:t>
            </a:r>
            <a:r>
              <a:rPr lang="en-US" altLang="ko-KR" dirty="0"/>
              <a:t> </a:t>
            </a:r>
            <a:r>
              <a:rPr lang="en-US" altLang="ko-KR" dirty="0" err="1"/>
              <a:t>끝에</a:t>
            </a:r>
            <a:r>
              <a:rPr lang="en-US" altLang="ko-KR" dirty="0"/>
              <a:t> </a:t>
            </a:r>
            <a:r>
              <a:rPr lang="en-US" altLang="ko-KR" dirty="0" err="1"/>
              <a:t>접지</a:t>
            </a:r>
            <a:r>
              <a:rPr lang="en-US" altLang="ko-KR" dirty="0"/>
              <a:t>(0V)를 </a:t>
            </a:r>
            <a:r>
              <a:rPr lang="en-US" altLang="ko-KR" dirty="0" err="1"/>
              <a:t>연결되어</a:t>
            </a:r>
            <a:r>
              <a:rPr lang="en-US" altLang="ko-KR" dirty="0"/>
              <a:t> </a:t>
            </a:r>
            <a:r>
              <a:rPr lang="en-US" altLang="ko-KR" dirty="0" err="1"/>
              <a:t>대응되는</a:t>
            </a:r>
            <a:r>
              <a:rPr lang="en-US" altLang="ko-KR" dirty="0"/>
              <a:t> </a:t>
            </a:r>
          </a:p>
          <a:p>
            <a:r>
              <a:rPr lang="en-US" altLang="ko-KR" dirty="0" err="1"/>
              <a:t>LED에</a:t>
            </a:r>
            <a:r>
              <a:rPr lang="en-US" altLang="ko-KR" dirty="0"/>
              <a:t> </a:t>
            </a:r>
            <a:r>
              <a:rPr lang="en-US" altLang="ko-KR" dirty="0" err="1"/>
              <a:t>불이켜집니다</a:t>
            </a:r>
            <a:br>
              <a:rPr lang="en-US" altLang="ko-KR" dirty="0"/>
            </a:b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1922FF-C53A-4776-B987-27A306BC98E0}"/>
              </a:ext>
            </a:extLst>
          </p:cNvPr>
          <p:cNvSpPr txBox="1"/>
          <p:nvPr/>
        </p:nvSpPr>
        <p:spPr>
          <a:xfrm>
            <a:off x="6407387" y="4266120"/>
            <a:ext cx="6001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 GND</a:t>
            </a:r>
            <a:r>
              <a:rPr lang="ko-KR" altLang="en-US" b="1" dirty="0"/>
              <a:t>와 연결된 </a:t>
            </a:r>
            <a:r>
              <a:rPr lang="ko-KR" altLang="en-US" b="1" dirty="0" err="1"/>
              <a:t>캐소드</a:t>
            </a:r>
            <a:r>
              <a:rPr lang="en-US" altLang="ko-KR" b="1" dirty="0"/>
              <a:t>(Cathode) Type ]</a:t>
            </a:r>
          </a:p>
          <a:p>
            <a:br>
              <a:rPr lang="ko-KR" altLang="en-US" dirty="0"/>
            </a:br>
            <a:r>
              <a:rPr lang="en-US" altLang="ko-KR" dirty="0"/>
              <a:t>7-</a:t>
            </a:r>
            <a:r>
              <a:rPr lang="ko-KR" altLang="en-US" dirty="0"/>
              <a:t>세그먼트</a:t>
            </a:r>
            <a:r>
              <a:rPr lang="en-US" altLang="ko-KR" dirty="0"/>
              <a:t>(Segment)</a:t>
            </a:r>
            <a:r>
              <a:rPr lang="ko-KR" altLang="en-US" dirty="0"/>
              <a:t>의 핀들을 공통으로 묶어 </a:t>
            </a:r>
            <a:endParaRPr lang="en-US" altLang="ko-KR" dirty="0"/>
          </a:p>
          <a:p>
            <a:r>
              <a:rPr lang="en-US" altLang="ko-KR" dirty="0"/>
              <a:t>GND</a:t>
            </a:r>
            <a:r>
              <a:rPr lang="ko-KR" altLang="en-US" dirty="0"/>
              <a:t>를 연결하고 각 입력단자에는 저항을 하나씩 </a:t>
            </a:r>
            <a:endParaRPr lang="en-US" altLang="ko-KR" dirty="0"/>
          </a:p>
          <a:p>
            <a:r>
              <a:rPr lang="ko-KR" altLang="en-US" dirty="0"/>
              <a:t>직렬로 연결한 후 이 저항 끝에 </a:t>
            </a:r>
            <a:r>
              <a:rPr lang="en-US" altLang="ko-KR" dirty="0" err="1"/>
              <a:t>Vcc</a:t>
            </a:r>
            <a:r>
              <a:rPr lang="en-US" altLang="ko-KR" dirty="0"/>
              <a:t>(+5V)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연결되어 대응되는 </a:t>
            </a:r>
            <a:r>
              <a:rPr lang="en-US" altLang="ko-KR" dirty="0"/>
              <a:t>LED</a:t>
            </a:r>
            <a:r>
              <a:rPr lang="ko-KR" altLang="en-US" dirty="0"/>
              <a:t>에 불이 켜집니다</a:t>
            </a:r>
            <a:r>
              <a:rPr lang="en-US" altLang="ko-KR" dirty="0"/>
              <a:t>.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535235E-6535-40E9-BFB9-654A2D7A6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44" y="1797913"/>
            <a:ext cx="5026159" cy="46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7-</a:t>
            </a:r>
            <a:r>
              <a:rPr lang="en-US" altLang="ko-KR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segment </a:t>
            </a:r>
            <a:r>
              <a:rPr lang="ko-KR" altLang="en-US" sz="2400" b="1" i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캐소드타입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2400" b="1" i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회로구성</a:t>
            </a:r>
            <a:r>
              <a:rPr lang="en-US" altLang="ko-KR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&amp;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동작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5869C-B922-4006-A3F4-4C22DC8805A8}"/>
              </a:ext>
            </a:extLst>
          </p:cNvPr>
          <p:cNvSpPr txBox="1"/>
          <p:nvPr/>
        </p:nvSpPr>
        <p:spPr>
          <a:xfrm>
            <a:off x="6714878" y="2724588"/>
            <a:ext cx="4854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캐소드</a:t>
            </a:r>
            <a:r>
              <a:rPr lang="ko-KR" altLang="en-US" dirty="0"/>
              <a:t> 방식의 </a:t>
            </a:r>
            <a:r>
              <a:rPr lang="en-US" altLang="ko-KR" dirty="0"/>
              <a:t>7-Segment</a:t>
            </a:r>
            <a:r>
              <a:rPr lang="ko-KR" altLang="en-US" dirty="0"/>
              <a:t>는 </a:t>
            </a:r>
            <a:r>
              <a:rPr lang="en-US" altLang="ko-KR" dirty="0"/>
              <a:t>7</a:t>
            </a:r>
            <a:r>
              <a:rPr lang="ko-KR" altLang="en-US" dirty="0"/>
              <a:t>개 </a:t>
            </a:r>
            <a:r>
              <a:rPr lang="en-US" altLang="ko-KR" dirty="0"/>
              <a:t>LED</a:t>
            </a:r>
            <a:r>
              <a:rPr lang="ko-KR" altLang="en-US" dirty="0"/>
              <a:t>의 공통 단자는 </a:t>
            </a:r>
            <a:r>
              <a:rPr lang="en-US" altLang="ko-KR" dirty="0"/>
              <a:t>GND</a:t>
            </a:r>
            <a:r>
              <a:rPr lang="ko-KR" altLang="en-US" dirty="0"/>
              <a:t>와 연결이 되어 있고 </a:t>
            </a:r>
            <a:br>
              <a:rPr lang="ko-KR" altLang="en-US" dirty="0"/>
            </a:br>
            <a:r>
              <a:rPr lang="ko-KR" altLang="en-US" dirty="0"/>
              <a:t>각각의 </a:t>
            </a:r>
            <a:r>
              <a:rPr lang="en-US" altLang="ko-KR" dirty="0"/>
              <a:t>LED</a:t>
            </a:r>
            <a:r>
              <a:rPr lang="ko-KR" altLang="en-US" dirty="0"/>
              <a:t>는 </a:t>
            </a:r>
            <a:r>
              <a:rPr lang="en-US" altLang="ko-KR" dirty="0" err="1"/>
              <a:t>Vcc</a:t>
            </a:r>
            <a:r>
              <a:rPr lang="ko-KR" altLang="en-US" dirty="0"/>
              <a:t>와 연결이 되어 있습니다</a:t>
            </a:r>
            <a:r>
              <a:rPr lang="en-US" altLang="ko-KR" dirty="0"/>
              <a:t>. </a:t>
            </a:r>
            <a:br>
              <a:rPr lang="ko-KR" altLang="en-US" dirty="0"/>
            </a:br>
            <a:r>
              <a:rPr lang="ko-KR" altLang="en-US" dirty="0"/>
              <a:t>그러므로 </a:t>
            </a:r>
            <a:r>
              <a:rPr lang="en-US" altLang="ko-KR" dirty="0"/>
              <a:t>LED</a:t>
            </a:r>
            <a:r>
              <a:rPr lang="ko-KR" altLang="en-US" dirty="0"/>
              <a:t>를 켜기 위해서는 </a:t>
            </a:r>
            <a:r>
              <a:rPr lang="en-US" altLang="ko-KR" dirty="0"/>
              <a:t>LED</a:t>
            </a:r>
            <a:r>
              <a:rPr lang="ko-KR" altLang="en-US" dirty="0"/>
              <a:t>가 연결된 핀으로 </a:t>
            </a:r>
            <a:r>
              <a:rPr lang="en-US" altLang="ko-KR" dirty="0"/>
              <a:t>HIGH </a:t>
            </a:r>
            <a:r>
              <a:rPr lang="ko-KR" altLang="en-US" dirty="0"/>
              <a:t>신호를 출력하고 끄기 위해서는 </a:t>
            </a:r>
            <a:r>
              <a:rPr lang="en-US" altLang="ko-KR" dirty="0"/>
              <a:t>LOW </a:t>
            </a:r>
            <a:r>
              <a:rPr lang="ko-KR" altLang="en-US" dirty="0"/>
              <a:t>신호를 출력하면 됩니다</a:t>
            </a:r>
            <a:r>
              <a:rPr lang="en-US" altLang="ko-KR" dirty="0"/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8F5FD6-16D8-432F-A5FF-7F902B496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52" y="1529688"/>
            <a:ext cx="4143065" cy="26010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48A2DD-384B-4782-8C22-6690633C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3135290"/>
            <a:ext cx="2019300" cy="3390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D8F805-49A0-44B4-BA90-83728A2D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634" y="4088864"/>
            <a:ext cx="18002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7-segment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회로설계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C8EC51-92F3-4DE0-81D0-0C85132B0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41" y="2001423"/>
            <a:ext cx="5180357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0C7009-B327-4E98-942C-EB675C102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186" y="1665787"/>
            <a:ext cx="5077415" cy="502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0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</a:rPr>
              <a:t>프로젝트 요소기술</a:t>
            </a:r>
            <a:endParaRPr lang="en-US" altLang="ko-KR" sz="24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</a:rPr>
              <a:t>목차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7226" y="1848066"/>
            <a:ext cx="3581711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졸업작품 소개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졸업작품에 들어갈 모듈소개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oto Serif CJK KR ExtraLight" panose="02020200000000000000" pitchFamily="18" charset="-127"/>
              <a:ea typeface="Noto Serif CJK KR ExtraLight" panose="020202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LED </a:t>
            </a:r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스트립트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도트 매트릭스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, 7-Segment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16573D-C51F-4CC9-8229-7FEC780691ED}"/>
              </a:ext>
            </a:extLst>
          </p:cNvPr>
          <p:cNvSpPr/>
          <p:nvPr/>
        </p:nvSpPr>
        <p:spPr>
          <a:xfrm>
            <a:off x="437225" y="4353033"/>
            <a:ext cx="3581711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LED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스트립트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졸업작품에서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 LED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스트립트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 사용 방법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Led </a:t>
            </a:r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스트립트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 원리 및 동작원리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Noto Serif CJK KR Light" panose="02020300000000000000" pitchFamily="18" charset="-127"/>
              <a:ea typeface="Noto Serif CJK KR Light" panose="020203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6EC54A-0F5A-4C75-82E4-91E6092E244C}"/>
              </a:ext>
            </a:extLst>
          </p:cNvPr>
          <p:cNvSpPr/>
          <p:nvPr/>
        </p:nvSpPr>
        <p:spPr>
          <a:xfrm>
            <a:off x="8168747" y="1848066"/>
            <a:ext cx="3581711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도트 매트릭스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졸업작품에서 도트 매트릭스 사용 방법 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oto Serif CJK KR ExtraLight" panose="02020200000000000000" pitchFamily="18" charset="-127"/>
              <a:ea typeface="Noto Serif CJK KR ExtraLight" panose="020202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도트 매트릭스 원리 및 동작원리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Noto Serif CJK KR Light" panose="02020300000000000000" pitchFamily="18" charset="-127"/>
              <a:ea typeface="Noto Serif CJK KR Light" panose="020203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09CE27-A1AA-4844-9C8C-B836B1E2AB67}"/>
              </a:ext>
            </a:extLst>
          </p:cNvPr>
          <p:cNvSpPr/>
          <p:nvPr/>
        </p:nvSpPr>
        <p:spPr>
          <a:xfrm>
            <a:off x="8231344" y="4353032"/>
            <a:ext cx="3581711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7-Segment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졸업작품에서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7-Segment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 사용 방법 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oto Serif CJK KR ExtraLight" panose="02020200000000000000" pitchFamily="18" charset="-127"/>
              <a:ea typeface="Noto Serif CJK KR ExtraLight" panose="020202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7-Segment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원리 및 동작원리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Noto Serif CJK KR Light" panose="02020300000000000000" pitchFamily="18" charset="-127"/>
              <a:ea typeface="Noto Serif CJK KR Light" panose="020203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4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도트 매트릭스란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pic>
        <p:nvPicPr>
          <p:cNvPr id="2050" name="Picture 2" descr="ëí¸ë§¤í¸ë¦­ì¤ì ëí ì´ë¯¸ì§ ê²ìê²°ê³¼">
            <a:extLst>
              <a:ext uri="{FF2B5EF4-FFF2-40B4-BE49-F238E27FC236}">
                <a16:creationId xmlns:a16="http://schemas.microsoft.com/office/drawing/2014/main" id="{CF26FE58-ADF3-49D0-AE26-D5A21A39A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" y="2118510"/>
            <a:ext cx="4126798" cy="412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6EAB8-6DDA-4D53-BF2D-33092B8EB8D0}"/>
              </a:ext>
            </a:extLst>
          </p:cNvPr>
          <p:cNvSpPr txBox="1"/>
          <p:nvPr/>
        </p:nvSpPr>
        <p:spPr>
          <a:xfrm>
            <a:off x="6527750" y="3737499"/>
            <a:ext cx="527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도트매트릭스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는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출력 장치 중 하나로써 숫자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문자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이미지를 표시하기 위해 사용되는 방법</a:t>
            </a:r>
          </a:p>
        </p:txBody>
      </p:sp>
    </p:spTree>
    <p:extLst>
      <p:ext uri="{BB962C8B-B14F-4D97-AF65-F5344CB8AC3E}">
        <p14:creationId xmlns:p14="http://schemas.microsoft.com/office/powerpoint/2010/main" val="308100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도트 매트릭스란</a:t>
            </a:r>
            <a:r>
              <a:rPr lang="en-US" altLang="ko-KR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?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http://kocoafab.cc/data/201810151506243457.png">
            <a:extLst>
              <a:ext uri="{FF2B5EF4-FFF2-40B4-BE49-F238E27FC236}">
                <a16:creationId xmlns:a16="http://schemas.microsoft.com/office/drawing/2014/main" id="{D5644338-4732-44E9-968D-DE89E0B78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4" y="2414225"/>
            <a:ext cx="57150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04F36D-11FD-4D56-B50E-67821918E815}"/>
              </a:ext>
            </a:extLst>
          </p:cNvPr>
          <p:cNvSpPr txBox="1"/>
          <p:nvPr/>
        </p:nvSpPr>
        <p:spPr>
          <a:xfrm>
            <a:off x="6252051" y="3734121"/>
            <a:ext cx="581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컴퓨터에서 고전적으로 사용한 픽셀아트에서 각각의 픽셀이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LED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로 대체된 출력장치로 생각하면 좀 더 이해가 쉽다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.</a:t>
            </a:r>
            <a:endParaRPr lang="ko-KR" altLang="en-US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46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Why? 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74" name="Picture 2" descr="https://kocoafab.cc/data/140819105735.jpg">
            <a:extLst>
              <a:ext uri="{FF2B5EF4-FFF2-40B4-BE49-F238E27FC236}">
                <a16:creationId xmlns:a16="http://schemas.microsoft.com/office/drawing/2014/main" id="{229031B1-8973-4C21-8B12-3318E5B5B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42" y="2637312"/>
            <a:ext cx="5016004" cy="25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C2C0E-DD38-4B72-B50A-F73280165957}"/>
              </a:ext>
            </a:extLst>
          </p:cNvPr>
          <p:cNvSpPr txBox="1"/>
          <p:nvPr/>
        </p:nvSpPr>
        <p:spPr>
          <a:xfrm>
            <a:off x="6601549" y="3429000"/>
            <a:ext cx="5294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도트매트릭스는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다양한 색상을 각 픽셀마다 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뿌려줌으로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다양한 색상패턴이나 짧은 글귀나 간단한 그림을 표현할 수 있다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.</a:t>
            </a:r>
            <a:endParaRPr lang="ko-KR" altLang="en-US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88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Why? </a:t>
            </a:r>
          </a:p>
        </p:txBody>
      </p:sp>
      <p:pic>
        <p:nvPicPr>
          <p:cNvPr id="4098" name="Picture 2" descr="ë ì§ íì ëí¸ë§¤í¸ë¦­ì¤ì ëí ì´ë¯¸ì§ ê²ìê²°ê³¼">
            <a:extLst>
              <a:ext uri="{FF2B5EF4-FFF2-40B4-BE49-F238E27FC236}">
                <a16:creationId xmlns:a16="http://schemas.microsoft.com/office/drawing/2014/main" id="{F8E346D8-7542-47D5-A4C6-5607A0A3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7" y="2185356"/>
            <a:ext cx="4232813" cy="423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0E40B1-4039-457D-8E4A-BF6C9FABDEA2}"/>
              </a:ext>
            </a:extLst>
          </p:cNvPr>
          <p:cNvSpPr txBox="1"/>
          <p:nvPr/>
        </p:nvSpPr>
        <p:spPr>
          <a:xfrm>
            <a:off x="6671795" y="3872622"/>
            <a:ext cx="516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날짜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요일을 보다 직관적으로 볼 수 있도록 표시</a:t>
            </a:r>
          </a:p>
        </p:txBody>
      </p:sp>
    </p:spTree>
    <p:extLst>
      <p:ext uri="{BB962C8B-B14F-4D97-AF65-F5344CB8AC3E}">
        <p14:creationId xmlns:p14="http://schemas.microsoft.com/office/powerpoint/2010/main" val="206708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도트 매트릭스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E40B1-4039-457D-8E4A-BF6C9FABDEA2}"/>
              </a:ext>
            </a:extLst>
          </p:cNvPr>
          <p:cNvSpPr txBox="1"/>
          <p:nvPr/>
        </p:nvSpPr>
        <p:spPr>
          <a:xfrm>
            <a:off x="6671795" y="3872622"/>
            <a:ext cx="5165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X,Y</a:t>
            </a:r>
            <a:r>
              <a:rPr lang="ko-KR" altLang="en-US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대신 행</a:t>
            </a:r>
            <a:r>
              <a:rPr lang="en-US" altLang="ko-KR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(ROW), </a:t>
            </a:r>
            <a:r>
              <a:rPr lang="ko-KR" altLang="en-US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열</a:t>
            </a:r>
            <a:r>
              <a:rPr lang="en-US" altLang="ko-KR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(COL)</a:t>
            </a:r>
            <a:r>
              <a:rPr lang="ko-KR" altLang="en-US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을 사용</a:t>
            </a:r>
            <a:endParaRPr lang="en-US" altLang="ko-KR" dirty="0">
              <a:solidFill>
                <a:prstClr val="black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(0,0)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부터 우측하단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(7,7)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까지 존재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black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16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개의 핀이 필요</a:t>
            </a:r>
          </a:p>
        </p:txBody>
      </p:sp>
      <p:pic>
        <p:nvPicPr>
          <p:cNvPr id="5122" name="Picture 2" descr="ìëì´ë¸ ì¤í ë´ - ëí¸ë§¤í¸ë¦­ì¤ [1]">
            <a:extLst>
              <a:ext uri="{FF2B5EF4-FFF2-40B4-BE49-F238E27FC236}">
                <a16:creationId xmlns:a16="http://schemas.microsoft.com/office/drawing/2014/main" id="{10A5AA35-679A-4080-92DC-EA6E04733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00" y="1992084"/>
            <a:ext cx="4673688" cy="44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B6ED28-7D8A-48FD-94E2-6DE28BF6F1CC}"/>
              </a:ext>
            </a:extLst>
          </p:cNvPr>
          <p:cNvSpPr/>
          <p:nvPr/>
        </p:nvSpPr>
        <p:spPr>
          <a:xfrm>
            <a:off x="845188" y="1290814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8X8</a:t>
            </a:r>
          </a:p>
        </p:txBody>
      </p:sp>
    </p:spTree>
    <p:extLst>
      <p:ext uri="{BB962C8B-B14F-4D97-AF65-F5344CB8AC3E}">
        <p14:creationId xmlns:p14="http://schemas.microsoft.com/office/powerpoint/2010/main" val="409896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도트 매트릭스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E40B1-4039-457D-8E4A-BF6C9FABDEA2}"/>
              </a:ext>
            </a:extLst>
          </p:cNvPr>
          <p:cNvSpPr txBox="1"/>
          <p:nvPr/>
        </p:nvSpPr>
        <p:spPr>
          <a:xfrm>
            <a:off x="6312687" y="3872622"/>
            <a:ext cx="552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16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개의 핀을 사용하기에는 무리가 있기 때문에 모듈형으로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MAX7219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칩이 내장된 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도트매트릭스를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사용한다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B6ED28-7D8A-48FD-94E2-6DE28BF6F1CC}"/>
              </a:ext>
            </a:extLst>
          </p:cNvPr>
          <p:cNvSpPr/>
          <p:nvPr/>
        </p:nvSpPr>
        <p:spPr>
          <a:xfrm>
            <a:off x="845188" y="1290814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8X8</a:t>
            </a:r>
          </a:p>
        </p:txBody>
      </p:sp>
      <p:pic>
        <p:nvPicPr>
          <p:cNvPr id="6146" name="Picture 2" descr="http://kocoafab.cc/data/201810151527261587.jpg">
            <a:extLst>
              <a:ext uri="{FF2B5EF4-FFF2-40B4-BE49-F238E27FC236}">
                <a16:creationId xmlns:a16="http://schemas.microsoft.com/office/drawing/2014/main" id="{7F6CBE59-88CC-4227-8F62-5C5219ED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5" y="2288864"/>
            <a:ext cx="4852155" cy="414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32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도트 매트릭스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E40B1-4039-457D-8E4A-BF6C9FABDEA2}"/>
              </a:ext>
            </a:extLst>
          </p:cNvPr>
          <p:cNvSpPr txBox="1"/>
          <p:nvPr/>
        </p:nvSpPr>
        <p:spPr>
          <a:xfrm>
            <a:off x="6312687" y="3872622"/>
            <a:ext cx="591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5V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전원과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GND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이외에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3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개의 단자로 제어가 가능해 진다</a:t>
            </a:r>
            <a:r>
              <a:rPr lang="en-US" altLang="ko-KR" dirty="0"/>
              <a:t>.</a:t>
            </a:r>
          </a:p>
          <a:p>
            <a:pPr lvl="0"/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, 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개의 단자로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8X8</a:t>
            </a:r>
            <a:r>
              <a:rPr lang="ko-KR" altLang="en-US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도트 매트릭스를 제어할 수 있다</a:t>
            </a:r>
            <a:r>
              <a:rPr lang="en-US" altLang="ko-KR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</p:txBody>
      </p:sp>
      <p:pic>
        <p:nvPicPr>
          <p:cNvPr id="8194" name="Picture 2" descr="http://3.bp.blogspot.com/_Q_rSNIHGTWE/SdNL9j9PQVI/AAAAAAAAAB4/yxdtWon-yOQ/s320/pin_conf.png">
            <a:extLst>
              <a:ext uri="{FF2B5EF4-FFF2-40B4-BE49-F238E27FC236}">
                <a16:creationId xmlns:a16="http://schemas.microsoft.com/office/drawing/2014/main" id="{BD89D3DC-C24F-42B7-9474-D52951C0C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" y="2359423"/>
            <a:ext cx="5003800" cy="37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4FBEB-F0D9-43FE-B806-C2B7187E4043}"/>
              </a:ext>
            </a:extLst>
          </p:cNvPr>
          <p:cNvSpPr/>
          <p:nvPr/>
        </p:nvSpPr>
        <p:spPr>
          <a:xfrm>
            <a:off x="845188" y="1250938"/>
            <a:ext cx="4369113" cy="58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MAX7219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A7435-7304-4790-94CE-16EE03BC5B66}"/>
              </a:ext>
            </a:extLst>
          </p:cNvPr>
          <p:cNvSpPr txBox="1"/>
          <p:nvPr/>
        </p:nvSpPr>
        <p:spPr>
          <a:xfrm>
            <a:off x="6274210" y="2672293"/>
            <a:ext cx="59177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DIN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：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Arduino.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로부터의 시리얼 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데이터입력단자</a:t>
            </a:r>
            <a:endParaRPr lang="en-US" altLang="ko-KR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lvl="0"/>
            <a:b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</a:b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DOUT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：복수의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MAX7219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를 연결하는 단자</a:t>
            </a:r>
            <a:endParaRPr lang="en-US" altLang="ko-KR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lvl="0"/>
            <a:b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</a:b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VCC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：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5V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전원</a:t>
            </a:r>
            <a:endParaRPr lang="en-US" altLang="ko-KR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lvl="0"/>
            <a:b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</a:b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I_SET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：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원접속하는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저항에 의해 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휘도를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변하게 함</a:t>
            </a:r>
            <a:endParaRPr lang="en-US" altLang="ko-KR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lvl="0"/>
            <a:b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</a:b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GND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：</a:t>
            </a:r>
            <a:r>
              <a:rPr lang="en-US" altLang="ko-KR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Aduino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의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GND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의와 공유</a:t>
            </a:r>
            <a:endParaRPr lang="en-US" altLang="ko-KR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lvl="0"/>
            <a:b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</a:b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LOAD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：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Arduino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유로부터 데이터 입력 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로드용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단자</a:t>
            </a:r>
            <a:endParaRPr lang="en-US" altLang="ko-KR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lvl="0"/>
            <a:b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</a:b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CLK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：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Arduino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로부터 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크록크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신호 입력단자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9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6645</TotalTime>
  <Words>337</Words>
  <Application>Microsoft Office PowerPoint</Application>
  <PresentationFormat>와이드스크린</PresentationFormat>
  <Paragraphs>97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Noto Serif CJK KR Black</vt:lpstr>
      <vt:lpstr>Noto Serif CJK KR ExtraLight</vt:lpstr>
      <vt:lpstr>Noto Serif CJK KR Light</vt:lpstr>
      <vt:lpstr>Noto Serif CJK KR Medium</vt:lpstr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임예지</cp:lastModifiedBy>
  <cp:revision>858</cp:revision>
  <dcterms:created xsi:type="dcterms:W3CDTF">2018-08-02T07:05:36Z</dcterms:created>
  <dcterms:modified xsi:type="dcterms:W3CDTF">2019-04-16T07:40:38Z</dcterms:modified>
</cp:coreProperties>
</file>