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58" r:id="rId3"/>
    <p:sldId id="259" r:id="rId4"/>
    <p:sldId id="287" r:id="rId5"/>
    <p:sldId id="286" r:id="rId6"/>
    <p:sldId id="261" r:id="rId7"/>
    <p:sldId id="291" r:id="rId8"/>
    <p:sldId id="292" r:id="rId9"/>
    <p:sldId id="284" r:id="rId10"/>
    <p:sldId id="262" r:id="rId11"/>
    <p:sldId id="264" r:id="rId12"/>
    <p:sldId id="290" r:id="rId13"/>
    <p:sldId id="293" r:id="rId14"/>
    <p:sldId id="289" r:id="rId15"/>
    <p:sldId id="297" r:id="rId16"/>
    <p:sldId id="296" r:id="rId17"/>
    <p:sldId id="281" r:id="rId18"/>
    <p:sldId id="294" r:id="rId19"/>
    <p:sldId id="282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04551-2007-423F-840E-E9933A393E10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2101-0781-48BD-801B-9F5665EF9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79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5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7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1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6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48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22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7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7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5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2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4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5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4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0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3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9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1CAF5-4637-4969-AA6F-3878DB82C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0C427-2B61-4BFC-9AE0-A3F7C804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FD072-8A6F-42A5-AEBF-13CA650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494BD-582C-4653-A7D3-AFFAB9EF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E8B3E-6FBF-466E-86B4-2C5F4DBC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5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D765A-AC0F-4EA7-91E9-2EBA6B7D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F5FA0A-C50E-46F3-AADC-7AB5096DB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B763F-2DC4-47E9-9B6E-FED14DD9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65B3D-43FD-4E0E-B599-EB277057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782EC-EBC1-4CCA-949F-6AE982E5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6EDA4E-718E-421B-B6D8-1FF4B9299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C44677-70EF-4563-A32A-5D9A96873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CA2A4-3110-4ED6-BCB4-F4C649C8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F6FA5-05C1-45C9-B3BE-3AD6F952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23AE5-8AE9-494F-BDDF-624C0BB8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F71F1-F874-42B2-92B7-4768C1F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79D37-41A4-470C-8708-7C5823FA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2B3C-D570-4B45-989B-470DA1CD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A2472-C0B4-4F91-A791-AEE5069A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3B5EB-41EE-43B5-B624-3F20BCB4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6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0BF6B-B11F-48E6-80EB-5773D09B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944E0-DD4A-4290-A515-B0F7CBEA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DA7E3-A7C8-496F-B59C-208D534E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08DF9-3466-47D3-8140-00634A41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5C56C-9A22-4DAA-BEE2-718BC2D2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3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26DBB-9163-4B4D-B763-B7FE4563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23886-A13F-4418-A182-80FED067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70534-CA87-4AD7-8D9B-87CD1ABA5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0B625-6AD7-434A-936F-4F2039D7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54B66-927E-472A-87C8-96B4A096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DB630-1E63-46EC-AFC8-CCCA9298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5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C0DB-8B8B-4A56-9FAE-2B808E34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63CF0-3B9F-4E4D-A2B2-63084301A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43259-9001-494E-AF13-265BC991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9593B5-ECA3-4F64-ADE4-ABB21C08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E732C2-BA3F-48CC-A4BC-A52AFC0C1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EC182-6CCC-4C66-9C33-B5FEF786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255D89-AF22-4E74-B04E-077744EC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C359C-AE7C-4E64-B41F-592EF9BC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7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B92D-27B3-49FB-A0D4-A586ABD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7A2A2-74C7-4E90-A14B-EBEAA341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EC719A-4C72-4A4B-921F-E99F7BB4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4ED635-825D-4A51-9153-9CC64ED3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6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AED71-5EA7-4B79-9F1A-3E77A2B4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91F36D-62E5-4BA7-928A-4FEB51A2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77C8F-31B6-45EA-9E06-AC953A0D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380D-5B56-4546-88E1-A97ED304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212FE-10C0-4DAA-82EA-CA923055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145DA-0E7D-439F-9990-7D31547A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12999C-6A71-49FF-BCDA-ACA23C85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EED470-EEA5-4241-ACDF-CC22A41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A5D86-3F3E-4C82-8D33-4E1D5775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8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DC982-6AEE-4370-9116-B3B4366E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78F12C-BD14-4206-BA5A-BE40A103B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45A6-3937-407D-93EB-963199E56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457AA-F969-4E58-8C5B-AEADDA60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F2220-A87F-4330-BE55-D82C557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72A40-396E-4B61-B7CE-D7D7ADE6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32CAF0-6982-43AC-A1CE-9E563060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9EACA-33E6-4AE5-B086-469D752C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9B418-F1A8-4A30-96F7-863A1457B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6C37-CD91-4B90-AAD7-7DAB05B612F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A97F8-306D-46E1-B5B2-F5FD61A4F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95B5-DC6E-4536-B177-E2CC62B7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A358-233B-49A2-9F02-07DBD7C73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0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8uLa5iO7iAhXPGaYKHS9YD9EQjRx6BAgBEAU&amp;url=https%3A%2F%2Fdoei.tistory.com%2F39&amp;psig=AOvVaw2VSw1shDlvxAB15KTwL67-&amp;ust=156076976494099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tmoa 5"/>
          <p:cNvSpPr/>
          <p:nvPr/>
        </p:nvSpPr>
        <p:spPr>
          <a:xfrm>
            <a:off x="-737828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pptmoa 6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pptmoa 7"/>
          <p:cNvSpPr/>
          <p:nvPr/>
        </p:nvSpPr>
        <p:spPr>
          <a:xfrm>
            <a:off x="11454172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pptmoa 8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pptmoa 12"/>
          <p:cNvSpPr txBox="1"/>
          <p:nvPr/>
        </p:nvSpPr>
        <p:spPr>
          <a:xfrm>
            <a:off x="2832738" y="2531070"/>
            <a:ext cx="6551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en-US" altLang="ko-KR" sz="4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5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4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</a:t>
            </a:r>
          </a:p>
        </p:txBody>
      </p:sp>
      <p:cxnSp>
        <p:nvCxnSpPr>
          <p:cNvPr id="14" name="pptmoa 13"/>
          <p:cNvCxnSpPr/>
          <p:nvPr/>
        </p:nvCxnSpPr>
        <p:spPr>
          <a:xfrm>
            <a:off x="3288323" y="3878252"/>
            <a:ext cx="25963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ptmoa 14"/>
          <p:cNvCxnSpPr/>
          <p:nvPr/>
        </p:nvCxnSpPr>
        <p:spPr>
          <a:xfrm>
            <a:off x="6300855" y="3878252"/>
            <a:ext cx="25673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ptmoa 15"/>
          <p:cNvSpPr/>
          <p:nvPr/>
        </p:nvSpPr>
        <p:spPr>
          <a:xfrm>
            <a:off x="6027779" y="3807219"/>
            <a:ext cx="139954" cy="120650"/>
          </a:xfrm>
          <a:prstGeom prst="triangle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pptmoa 16"/>
          <p:cNvSpPr txBox="1"/>
          <p:nvPr/>
        </p:nvSpPr>
        <p:spPr>
          <a:xfrm>
            <a:off x="3651872" y="4062705"/>
            <a:ext cx="489698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LilyUPC" panose="020B0502040204020203" pitchFamily="34" charset="-34"/>
              </a:rPr>
              <a:t>SUNGKYUL UNIVERSITY </a:t>
            </a:r>
          </a:p>
          <a:p>
            <a:pPr algn="ct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LilyUPC" panose="020B0502040204020203" pitchFamily="34" charset="-34"/>
              </a:rPr>
              <a:t>Information Communication Engineering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LilyUPC" panose="020B0502040204020203" pitchFamily="34" charset="-34"/>
            </a:endParaRPr>
          </a:p>
        </p:txBody>
      </p:sp>
      <p:sp>
        <p:nvSpPr>
          <p:cNvPr id="18" name="pptmoa 17"/>
          <p:cNvSpPr txBox="1"/>
          <p:nvPr/>
        </p:nvSpPr>
        <p:spPr>
          <a:xfrm>
            <a:off x="4214662" y="5332342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peaker  :  </a:t>
            </a:r>
            <a:r>
              <a:rPr lang="en-US" altLang="ko-KR" sz="3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28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</a:t>
            </a:r>
            <a:r>
              <a:rPr lang="en-US" altLang="ko-KR" sz="3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8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onJung</a:t>
            </a:r>
            <a:endParaRPr lang="en-US" altLang="ko-KR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72013" y="338138"/>
            <a:ext cx="2881312" cy="1033462"/>
            <a:chOff x="4691063" y="280988"/>
            <a:chExt cx="2881312" cy="1033462"/>
          </a:xfrm>
        </p:grpSpPr>
        <p:sp>
          <p:nvSpPr>
            <p:cNvPr id="21" name="pptmoa 20"/>
            <p:cNvSpPr/>
            <p:nvPr/>
          </p:nvSpPr>
          <p:spPr>
            <a:xfrm>
              <a:off x="4691063" y="280988"/>
              <a:ext cx="2881312" cy="1033462"/>
            </a:xfrm>
            <a:custGeom>
              <a:avLst/>
              <a:gdLst>
                <a:gd name="connsiteX0" fmla="*/ 442912 w 2881312"/>
                <a:gd name="connsiteY0" fmla="*/ 509587 h 1033462"/>
                <a:gd name="connsiteX1" fmla="*/ 442912 w 2881312"/>
                <a:gd name="connsiteY1" fmla="*/ 509587 h 1033462"/>
                <a:gd name="connsiteX2" fmla="*/ 0 w 2881312"/>
                <a:gd name="connsiteY2" fmla="*/ 723900 h 1033462"/>
                <a:gd name="connsiteX3" fmla="*/ 9525 w 2881312"/>
                <a:gd name="connsiteY3" fmla="*/ 1033462 h 1033462"/>
                <a:gd name="connsiteX4" fmla="*/ 2781300 w 2881312"/>
                <a:gd name="connsiteY4" fmla="*/ 842962 h 1033462"/>
                <a:gd name="connsiteX5" fmla="*/ 2881312 w 2881312"/>
                <a:gd name="connsiteY5" fmla="*/ 481012 h 1033462"/>
                <a:gd name="connsiteX6" fmla="*/ 2214562 w 2881312"/>
                <a:gd name="connsiteY6" fmla="*/ 481012 h 1033462"/>
                <a:gd name="connsiteX7" fmla="*/ 2395537 w 2881312"/>
                <a:gd name="connsiteY7" fmla="*/ 0 h 1033462"/>
                <a:gd name="connsiteX8" fmla="*/ 642937 w 2881312"/>
                <a:gd name="connsiteY8" fmla="*/ 161925 h 1033462"/>
                <a:gd name="connsiteX9" fmla="*/ 442912 w 2881312"/>
                <a:gd name="connsiteY9" fmla="*/ 509587 h 1033462"/>
                <a:gd name="connsiteX0" fmla="*/ 598487 w 2881312"/>
                <a:gd name="connsiteY0" fmla="*/ 433387 h 1033462"/>
                <a:gd name="connsiteX1" fmla="*/ 442912 w 2881312"/>
                <a:gd name="connsiteY1" fmla="*/ 509587 h 1033462"/>
                <a:gd name="connsiteX2" fmla="*/ 0 w 2881312"/>
                <a:gd name="connsiteY2" fmla="*/ 723900 h 1033462"/>
                <a:gd name="connsiteX3" fmla="*/ 9525 w 2881312"/>
                <a:gd name="connsiteY3" fmla="*/ 1033462 h 1033462"/>
                <a:gd name="connsiteX4" fmla="*/ 2781300 w 2881312"/>
                <a:gd name="connsiteY4" fmla="*/ 842962 h 1033462"/>
                <a:gd name="connsiteX5" fmla="*/ 2881312 w 2881312"/>
                <a:gd name="connsiteY5" fmla="*/ 481012 h 1033462"/>
                <a:gd name="connsiteX6" fmla="*/ 2214562 w 2881312"/>
                <a:gd name="connsiteY6" fmla="*/ 481012 h 1033462"/>
                <a:gd name="connsiteX7" fmla="*/ 2395537 w 2881312"/>
                <a:gd name="connsiteY7" fmla="*/ 0 h 1033462"/>
                <a:gd name="connsiteX8" fmla="*/ 642937 w 2881312"/>
                <a:gd name="connsiteY8" fmla="*/ 161925 h 1033462"/>
                <a:gd name="connsiteX9" fmla="*/ 598487 w 2881312"/>
                <a:gd name="connsiteY9" fmla="*/ 433387 h 1033462"/>
                <a:gd name="connsiteX0" fmla="*/ 598487 w 2881312"/>
                <a:gd name="connsiteY0" fmla="*/ 433387 h 1033462"/>
                <a:gd name="connsiteX1" fmla="*/ 560387 w 2881312"/>
                <a:gd name="connsiteY1" fmla="*/ 614362 h 1033462"/>
                <a:gd name="connsiteX2" fmla="*/ 0 w 2881312"/>
                <a:gd name="connsiteY2" fmla="*/ 723900 h 1033462"/>
                <a:gd name="connsiteX3" fmla="*/ 9525 w 2881312"/>
                <a:gd name="connsiteY3" fmla="*/ 1033462 h 1033462"/>
                <a:gd name="connsiteX4" fmla="*/ 2781300 w 2881312"/>
                <a:gd name="connsiteY4" fmla="*/ 842962 h 1033462"/>
                <a:gd name="connsiteX5" fmla="*/ 2881312 w 2881312"/>
                <a:gd name="connsiteY5" fmla="*/ 481012 h 1033462"/>
                <a:gd name="connsiteX6" fmla="*/ 2214562 w 2881312"/>
                <a:gd name="connsiteY6" fmla="*/ 481012 h 1033462"/>
                <a:gd name="connsiteX7" fmla="*/ 2395537 w 2881312"/>
                <a:gd name="connsiteY7" fmla="*/ 0 h 1033462"/>
                <a:gd name="connsiteX8" fmla="*/ 642937 w 2881312"/>
                <a:gd name="connsiteY8" fmla="*/ 161925 h 1033462"/>
                <a:gd name="connsiteX9" fmla="*/ 598487 w 2881312"/>
                <a:gd name="connsiteY9" fmla="*/ 433387 h 103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1312" h="1033462">
                  <a:moveTo>
                    <a:pt x="598487" y="433387"/>
                  </a:moveTo>
                  <a:lnTo>
                    <a:pt x="560387" y="614362"/>
                  </a:lnTo>
                  <a:lnTo>
                    <a:pt x="0" y="723900"/>
                  </a:lnTo>
                  <a:lnTo>
                    <a:pt x="9525" y="1033462"/>
                  </a:lnTo>
                  <a:lnTo>
                    <a:pt x="2781300" y="842962"/>
                  </a:lnTo>
                  <a:lnTo>
                    <a:pt x="2881312" y="481012"/>
                  </a:lnTo>
                  <a:lnTo>
                    <a:pt x="2214562" y="481012"/>
                  </a:lnTo>
                  <a:lnTo>
                    <a:pt x="2395537" y="0"/>
                  </a:lnTo>
                  <a:lnTo>
                    <a:pt x="642937" y="161925"/>
                  </a:lnTo>
                  <a:lnTo>
                    <a:pt x="598487" y="433387"/>
                  </a:lnTo>
                  <a:close/>
                </a:path>
              </a:pathLst>
            </a:custGeom>
            <a:solidFill>
              <a:srgbClr val="EC56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9" name="pptmoa 18"/>
            <p:cNvSpPr txBox="1"/>
            <p:nvPr/>
          </p:nvSpPr>
          <p:spPr>
            <a:xfrm rot="21357374">
              <a:off x="5524369" y="379263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TITLE</a:t>
              </a:r>
              <a:endParaRPr lang="zh-CN" altLang="en-US" sz="28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pptmoa 19"/>
            <p:cNvSpPr txBox="1"/>
            <p:nvPr/>
          </p:nvSpPr>
          <p:spPr>
            <a:xfrm rot="21366280">
              <a:off x="4912025" y="832104"/>
              <a:ext cx="2367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Final presentation</a:t>
              </a:r>
              <a:endParaRPr lang="zh-CN" altLang="en-US" sz="20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4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6" grpId="0" animBg="1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/>
          <p:nvPr/>
        </p:nvSpPr>
        <p:spPr>
          <a:xfrm>
            <a:off x="-737828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pptmoa 2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pptmoa 3"/>
          <p:cNvSpPr/>
          <p:nvPr/>
        </p:nvSpPr>
        <p:spPr>
          <a:xfrm>
            <a:off x="11454172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pptmoa 4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7" name="Group 10">
            <a:extLst>
              <a:ext uri="{FF2B5EF4-FFF2-40B4-BE49-F238E27FC236}">
                <a16:creationId xmlns:a16="http://schemas.microsoft.com/office/drawing/2014/main" id="{CCE85491-8400-405D-9048-2187BB718DDD}"/>
              </a:ext>
            </a:extLst>
          </p:cNvPr>
          <p:cNvGrpSpPr/>
          <p:nvPr/>
        </p:nvGrpSpPr>
        <p:grpSpPr>
          <a:xfrm>
            <a:off x="4659085" y="586454"/>
            <a:ext cx="2873829" cy="667657"/>
            <a:chOff x="4659085" y="609604"/>
            <a:chExt cx="2873829" cy="667657"/>
          </a:xfrm>
        </p:grpSpPr>
        <p:sp>
          <p:nvSpPr>
            <p:cNvPr id="108" name="Group 7">
              <a:extLst>
                <a:ext uri="{FF2B5EF4-FFF2-40B4-BE49-F238E27FC236}">
                  <a16:creationId xmlns:a16="http://schemas.microsoft.com/office/drawing/2014/main" id="{8E786E8C-9319-412D-B232-DBADFDA76700}"/>
                </a:ext>
              </a:extLst>
            </p:cNvPr>
            <p:cNvSpPr/>
            <p:nvPr/>
          </p:nvSpPr>
          <p:spPr>
            <a:xfrm>
              <a:off x="4659085" y="609604"/>
              <a:ext cx="2873829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9" name="pptmoa 8">
              <a:extLst>
                <a:ext uri="{FF2B5EF4-FFF2-40B4-BE49-F238E27FC236}">
                  <a16:creationId xmlns:a16="http://schemas.microsoft.com/office/drawing/2014/main" id="{AA858F90-5445-47EA-A812-8BF7FA7B1C23}"/>
                </a:ext>
              </a:extLst>
            </p:cNvPr>
            <p:cNvSpPr txBox="1"/>
            <p:nvPr/>
          </p:nvSpPr>
          <p:spPr>
            <a:xfrm>
              <a:off x="5304757" y="716894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CONTENT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22" name="Group 38">
            <a:extLst>
              <a:ext uri="{FF2B5EF4-FFF2-40B4-BE49-F238E27FC236}">
                <a16:creationId xmlns:a16="http://schemas.microsoft.com/office/drawing/2014/main" id="{55B2DC8D-5014-463C-B804-9EB32F22B252}"/>
              </a:ext>
            </a:extLst>
          </p:cNvPr>
          <p:cNvGrpSpPr/>
          <p:nvPr/>
        </p:nvGrpSpPr>
        <p:grpSpPr>
          <a:xfrm>
            <a:off x="3220643" y="5622856"/>
            <a:ext cx="5734469" cy="667658"/>
            <a:chOff x="3228764" y="4834483"/>
            <a:chExt cx="5734469" cy="667658"/>
          </a:xfrm>
        </p:grpSpPr>
        <p:sp>
          <p:nvSpPr>
            <p:cNvPr id="123" name="Group 18">
              <a:extLst>
                <a:ext uri="{FF2B5EF4-FFF2-40B4-BE49-F238E27FC236}">
                  <a16:creationId xmlns:a16="http://schemas.microsoft.com/office/drawing/2014/main" id="{E8AC1DFA-1ECD-41BF-A378-1318AA60897B}"/>
                </a:ext>
              </a:extLst>
            </p:cNvPr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24" name="Group 24">
              <a:extLst>
                <a:ext uri="{FF2B5EF4-FFF2-40B4-BE49-F238E27FC236}">
                  <a16:creationId xmlns:a16="http://schemas.microsoft.com/office/drawing/2014/main" id="{59A7D3F3-F886-4CEC-ADCA-F5AC1E6872AF}"/>
                </a:ext>
              </a:extLst>
            </p:cNvPr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126" name="Group 19">
                <a:extLst>
                  <a:ext uri="{FF2B5EF4-FFF2-40B4-BE49-F238E27FC236}">
                    <a16:creationId xmlns:a16="http://schemas.microsoft.com/office/drawing/2014/main" id="{6771E926-BD58-4566-8BF4-0BFCC9045BF8}"/>
                  </a:ext>
                </a:extLst>
              </p:cNvPr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27" name="pptmoa 20">
                <a:extLst>
                  <a:ext uri="{FF2B5EF4-FFF2-40B4-BE49-F238E27FC236}">
                    <a16:creationId xmlns:a16="http://schemas.microsoft.com/office/drawing/2014/main" id="{2721F80D-B173-4B1D-94F5-4704B697A3FD}"/>
                  </a:ext>
                </a:extLst>
              </p:cNvPr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25" name="pptmoa 21">
              <a:extLst>
                <a:ext uri="{FF2B5EF4-FFF2-40B4-BE49-F238E27FC236}">
                  <a16:creationId xmlns:a16="http://schemas.microsoft.com/office/drawing/2014/main" id="{AE57DC4A-4304-473F-B6D3-3E8E0B044B53}"/>
                </a:ext>
              </a:extLst>
            </p:cNvPr>
            <p:cNvSpPr txBox="1"/>
            <p:nvPr/>
          </p:nvSpPr>
          <p:spPr>
            <a:xfrm>
              <a:off x="4980364" y="4942109"/>
              <a:ext cx="25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Achievement status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28" name="Group 36">
            <a:extLst>
              <a:ext uri="{FF2B5EF4-FFF2-40B4-BE49-F238E27FC236}">
                <a16:creationId xmlns:a16="http://schemas.microsoft.com/office/drawing/2014/main" id="{88E9E316-EC7A-46CA-AB2D-65D18F1AEC78}"/>
              </a:ext>
            </a:extLst>
          </p:cNvPr>
          <p:cNvGrpSpPr/>
          <p:nvPr/>
        </p:nvGrpSpPr>
        <p:grpSpPr>
          <a:xfrm>
            <a:off x="3236220" y="1909439"/>
            <a:ext cx="5734469" cy="667658"/>
            <a:chOff x="3228765" y="2023514"/>
            <a:chExt cx="5734469" cy="667658"/>
          </a:xfrm>
        </p:grpSpPr>
        <p:sp>
          <p:nvSpPr>
            <p:cNvPr id="129" name="Group 9">
              <a:extLst>
                <a:ext uri="{FF2B5EF4-FFF2-40B4-BE49-F238E27FC236}">
                  <a16:creationId xmlns:a16="http://schemas.microsoft.com/office/drawing/2014/main" id="{94B16837-B539-4FFD-A397-FA35E880176E}"/>
                </a:ext>
              </a:extLst>
            </p:cNvPr>
            <p:cNvSpPr/>
            <p:nvPr/>
          </p:nvSpPr>
          <p:spPr>
            <a:xfrm>
              <a:off x="3228766" y="2023515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30" name="Group 22">
              <a:extLst>
                <a:ext uri="{FF2B5EF4-FFF2-40B4-BE49-F238E27FC236}">
                  <a16:creationId xmlns:a16="http://schemas.microsoft.com/office/drawing/2014/main" id="{8048623F-496E-495C-B3FC-027C80FEA302}"/>
                </a:ext>
              </a:extLst>
            </p:cNvPr>
            <p:cNvGrpSpPr/>
            <p:nvPr/>
          </p:nvGrpSpPr>
          <p:grpSpPr>
            <a:xfrm>
              <a:off x="3228765" y="2023514"/>
              <a:ext cx="667657" cy="667657"/>
              <a:chOff x="3228765" y="2023514"/>
              <a:chExt cx="667657" cy="667657"/>
            </a:xfrm>
          </p:grpSpPr>
          <p:sp>
            <p:nvSpPr>
              <p:cNvPr id="132" name="Group 11">
                <a:extLst>
                  <a:ext uri="{FF2B5EF4-FFF2-40B4-BE49-F238E27FC236}">
                    <a16:creationId xmlns:a16="http://schemas.microsoft.com/office/drawing/2014/main" id="{CF332251-9655-4C80-A4F9-2AFF922A9D3C}"/>
                  </a:ext>
                </a:extLst>
              </p:cNvPr>
              <p:cNvSpPr/>
              <p:nvPr/>
            </p:nvSpPr>
            <p:spPr>
              <a:xfrm>
                <a:off x="3228765" y="2023514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33" name="pptmoa 12">
                <a:extLst>
                  <a:ext uri="{FF2B5EF4-FFF2-40B4-BE49-F238E27FC236}">
                    <a16:creationId xmlns:a16="http://schemas.microsoft.com/office/drawing/2014/main" id="{1019DF89-2D72-4E79-A99F-03CC27275B5F}"/>
                  </a:ext>
                </a:extLst>
              </p:cNvPr>
              <p:cNvSpPr txBox="1"/>
              <p:nvPr/>
            </p:nvSpPr>
            <p:spPr>
              <a:xfrm>
                <a:off x="3257261" y="2059624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1" name="pptmoa 13">
              <a:extLst>
                <a:ext uri="{FF2B5EF4-FFF2-40B4-BE49-F238E27FC236}">
                  <a16:creationId xmlns:a16="http://schemas.microsoft.com/office/drawing/2014/main" id="{0F09EDF1-0715-4B4E-A2BE-3DCC5211D3C8}"/>
                </a:ext>
              </a:extLst>
            </p:cNvPr>
            <p:cNvSpPr txBox="1"/>
            <p:nvPr/>
          </p:nvSpPr>
          <p:spPr>
            <a:xfrm>
              <a:off x="5054903" y="213114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 Introduction</a:t>
              </a:r>
            </a:p>
          </p:txBody>
        </p:sp>
      </p:grpSp>
      <p:grpSp>
        <p:nvGrpSpPr>
          <p:cNvPr id="134" name="Group 38">
            <a:extLst>
              <a:ext uri="{FF2B5EF4-FFF2-40B4-BE49-F238E27FC236}">
                <a16:creationId xmlns:a16="http://schemas.microsoft.com/office/drawing/2014/main" id="{54A98E81-0170-4176-91A6-2E59DC648E58}"/>
              </a:ext>
            </a:extLst>
          </p:cNvPr>
          <p:cNvGrpSpPr/>
          <p:nvPr/>
        </p:nvGrpSpPr>
        <p:grpSpPr>
          <a:xfrm>
            <a:off x="3228764" y="4371483"/>
            <a:ext cx="5734469" cy="667658"/>
            <a:chOff x="3228764" y="4834483"/>
            <a:chExt cx="5734469" cy="667658"/>
          </a:xfrm>
        </p:grpSpPr>
        <p:sp>
          <p:nvSpPr>
            <p:cNvPr id="135" name="Group 18">
              <a:extLst>
                <a:ext uri="{FF2B5EF4-FFF2-40B4-BE49-F238E27FC236}">
                  <a16:creationId xmlns:a16="http://schemas.microsoft.com/office/drawing/2014/main" id="{5C888C52-EE93-4859-AB29-CDC2E839A060}"/>
                </a:ext>
              </a:extLst>
            </p:cNvPr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36" name="Group 24">
              <a:extLst>
                <a:ext uri="{FF2B5EF4-FFF2-40B4-BE49-F238E27FC236}">
                  <a16:creationId xmlns:a16="http://schemas.microsoft.com/office/drawing/2014/main" id="{B194918F-9763-4259-B2C4-EEF2E546555B}"/>
                </a:ext>
              </a:extLst>
            </p:cNvPr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138" name="Group 19">
                <a:extLst>
                  <a:ext uri="{FF2B5EF4-FFF2-40B4-BE49-F238E27FC236}">
                    <a16:creationId xmlns:a16="http://schemas.microsoft.com/office/drawing/2014/main" id="{F5A6B451-56ED-4ECF-885B-70310CED2458}"/>
                  </a:ext>
                </a:extLst>
              </p:cNvPr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39" name="pptmoa 20">
                <a:extLst>
                  <a:ext uri="{FF2B5EF4-FFF2-40B4-BE49-F238E27FC236}">
                    <a16:creationId xmlns:a16="http://schemas.microsoft.com/office/drawing/2014/main" id="{3C8B8D5D-549B-4626-A64E-1135E12CCB55}"/>
                  </a:ext>
                </a:extLst>
              </p:cNvPr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7" name="pptmoa 21">
              <a:extLst>
                <a:ext uri="{FF2B5EF4-FFF2-40B4-BE49-F238E27FC236}">
                  <a16:creationId xmlns:a16="http://schemas.microsoft.com/office/drawing/2014/main" id="{234DA872-EF0F-464D-B181-DABC32D96A32}"/>
                </a:ext>
              </a:extLst>
            </p:cNvPr>
            <p:cNvSpPr txBox="1"/>
            <p:nvPr/>
          </p:nvSpPr>
          <p:spPr>
            <a:xfrm>
              <a:off x="4959525" y="4968235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570919" y="4378703"/>
            <a:ext cx="3198590" cy="5961152"/>
            <a:chOff x="5248275" y="4160838"/>
            <a:chExt cx="1630362" cy="3038475"/>
          </a:xfrm>
        </p:grpSpPr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254625" y="4189413"/>
              <a:ext cx="1624012" cy="3006725"/>
            </a:xfrm>
            <a:custGeom>
              <a:avLst/>
              <a:gdLst>
                <a:gd name="T0" fmla="*/ 902 w 1550"/>
                <a:gd name="T1" fmla="*/ 2607 h 2871"/>
                <a:gd name="T2" fmla="*/ 607 w 1550"/>
                <a:gd name="T3" fmla="*/ 1892 h 2871"/>
                <a:gd name="T4" fmla="*/ 471 w 1550"/>
                <a:gd name="T5" fmla="*/ 1652 h 2871"/>
                <a:gd name="T6" fmla="*/ 370 w 1550"/>
                <a:gd name="T7" fmla="*/ 1562 h 2871"/>
                <a:gd name="T8" fmla="*/ 228 w 1550"/>
                <a:gd name="T9" fmla="*/ 1365 h 2871"/>
                <a:gd name="T10" fmla="*/ 159 w 1550"/>
                <a:gd name="T11" fmla="*/ 1282 h 2871"/>
                <a:gd name="T12" fmla="*/ 120 w 1550"/>
                <a:gd name="T13" fmla="*/ 1148 h 2871"/>
                <a:gd name="T14" fmla="*/ 27 w 1550"/>
                <a:gd name="T15" fmla="*/ 942 h 2871"/>
                <a:gd name="T16" fmla="*/ 64 w 1550"/>
                <a:gd name="T17" fmla="*/ 811 h 2871"/>
                <a:gd name="T18" fmla="*/ 51 w 1550"/>
                <a:gd name="T19" fmla="*/ 679 h 2871"/>
                <a:gd name="T20" fmla="*/ 146 w 1550"/>
                <a:gd name="T21" fmla="*/ 650 h 2871"/>
                <a:gd name="T22" fmla="*/ 201 w 1550"/>
                <a:gd name="T23" fmla="*/ 747 h 2871"/>
                <a:gd name="T24" fmla="*/ 150 w 1550"/>
                <a:gd name="T25" fmla="*/ 594 h 2871"/>
                <a:gd name="T26" fmla="*/ 73 w 1550"/>
                <a:gd name="T27" fmla="*/ 386 h 2871"/>
                <a:gd name="T28" fmla="*/ 32 w 1550"/>
                <a:gd name="T29" fmla="*/ 227 h 2871"/>
                <a:gd name="T30" fmla="*/ 72 w 1550"/>
                <a:gd name="T31" fmla="*/ 22 h 2871"/>
                <a:gd name="T32" fmla="*/ 194 w 1550"/>
                <a:gd name="T33" fmla="*/ 128 h 2871"/>
                <a:gd name="T34" fmla="*/ 260 w 1550"/>
                <a:gd name="T35" fmla="*/ 336 h 2871"/>
                <a:gd name="T36" fmla="*/ 347 w 1550"/>
                <a:gd name="T37" fmla="*/ 560 h 2871"/>
                <a:gd name="T38" fmla="*/ 463 w 1550"/>
                <a:gd name="T39" fmla="*/ 692 h 2871"/>
                <a:gd name="T40" fmla="*/ 571 w 1550"/>
                <a:gd name="T41" fmla="*/ 644 h 2871"/>
                <a:gd name="T42" fmla="*/ 703 w 1550"/>
                <a:gd name="T43" fmla="*/ 710 h 2871"/>
                <a:gd name="T44" fmla="*/ 793 w 1550"/>
                <a:gd name="T45" fmla="*/ 692 h 2871"/>
                <a:gd name="T46" fmla="*/ 901 w 1550"/>
                <a:gd name="T47" fmla="*/ 749 h 2871"/>
                <a:gd name="T48" fmla="*/ 1016 w 1550"/>
                <a:gd name="T49" fmla="*/ 759 h 2871"/>
                <a:gd name="T50" fmla="*/ 1120 w 1550"/>
                <a:gd name="T51" fmla="*/ 991 h 2871"/>
                <a:gd name="T52" fmla="*/ 1135 w 1550"/>
                <a:gd name="T53" fmla="*/ 1344 h 2871"/>
                <a:gd name="T54" fmla="*/ 1178 w 1550"/>
                <a:gd name="T55" fmla="*/ 1563 h 2871"/>
                <a:gd name="T56" fmla="*/ 1426 w 1550"/>
                <a:gd name="T57" fmla="*/ 2087 h 2871"/>
                <a:gd name="T58" fmla="*/ 1550 w 1550"/>
                <a:gd name="T59" fmla="*/ 2295 h 2871"/>
                <a:gd name="T60" fmla="*/ 995 w 1550"/>
                <a:gd name="T61" fmla="*/ 2871 h 2871"/>
                <a:gd name="T62" fmla="*/ 902 w 1550"/>
                <a:gd name="T63" fmla="*/ 2607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0" h="2871">
                  <a:moveTo>
                    <a:pt x="902" y="2607"/>
                  </a:moveTo>
                  <a:cubicBezTo>
                    <a:pt x="902" y="2607"/>
                    <a:pt x="656" y="2013"/>
                    <a:pt x="607" y="1892"/>
                  </a:cubicBezTo>
                  <a:cubicBezTo>
                    <a:pt x="559" y="1771"/>
                    <a:pt x="501" y="1676"/>
                    <a:pt x="471" y="1652"/>
                  </a:cubicBezTo>
                  <a:cubicBezTo>
                    <a:pt x="441" y="1627"/>
                    <a:pt x="394" y="1605"/>
                    <a:pt x="370" y="1562"/>
                  </a:cubicBezTo>
                  <a:cubicBezTo>
                    <a:pt x="346" y="1518"/>
                    <a:pt x="247" y="1396"/>
                    <a:pt x="228" y="1365"/>
                  </a:cubicBezTo>
                  <a:cubicBezTo>
                    <a:pt x="208" y="1334"/>
                    <a:pt x="180" y="1303"/>
                    <a:pt x="159" y="1282"/>
                  </a:cubicBezTo>
                  <a:cubicBezTo>
                    <a:pt x="137" y="1261"/>
                    <a:pt x="124" y="1169"/>
                    <a:pt x="120" y="1148"/>
                  </a:cubicBezTo>
                  <a:cubicBezTo>
                    <a:pt x="115" y="1127"/>
                    <a:pt x="31" y="998"/>
                    <a:pt x="27" y="942"/>
                  </a:cubicBezTo>
                  <a:cubicBezTo>
                    <a:pt x="23" y="903"/>
                    <a:pt x="62" y="843"/>
                    <a:pt x="64" y="811"/>
                  </a:cubicBezTo>
                  <a:cubicBezTo>
                    <a:pt x="65" y="780"/>
                    <a:pt x="37" y="714"/>
                    <a:pt x="51" y="679"/>
                  </a:cubicBezTo>
                  <a:cubicBezTo>
                    <a:pt x="70" y="628"/>
                    <a:pt x="116" y="625"/>
                    <a:pt x="146" y="650"/>
                  </a:cubicBezTo>
                  <a:cubicBezTo>
                    <a:pt x="176" y="674"/>
                    <a:pt x="192" y="724"/>
                    <a:pt x="201" y="747"/>
                  </a:cubicBezTo>
                  <a:cubicBezTo>
                    <a:pt x="190" y="698"/>
                    <a:pt x="165" y="629"/>
                    <a:pt x="150" y="594"/>
                  </a:cubicBezTo>
                  <a:cubicBezTo>
                    <a:pt x="123" y="529"/>
                    <a:pt x="91" y="462"/>
                    <a:pt x="73" y="386"/>
                  </a:cubicBezTo>
                  <a:cubicBezTo>
                    <a:pt x="54" y="311"/>
                    <a:pt x="41" y="279"/>
                    <a:pt x="32" y="227"/>
                  </a:cubicBezTo>
                  <a:cubicBezTo>
                    <a:pt x="11" y="110"/>
                    <a:pt x="0" y="58"/>
                    <a:pt x="72" y="22"/>
                  </a:cubicBezTo>
                  <a:cubicBezTo>
                    <a:pt x="119" y="0"/>
                    <a:pt x="164" y="38"/>
                    <a:pt x="194" y="128"/>
                  </a:cubicBezTo>
                  <a:cubicBezTo>
                    <a:pt x="218" y="201"/>
                    <a:pt x="226" y="246"/>
                    <a:pt x="260" y="336"/>
                  </a:cubicBezTo>
                  <a:cubicBezTo>
                    <a:pt x="294" y="424"/>
                    <a:pt x="323" y="480"/>
                    <a:pt x="347" y="560"/>
                  </a:cubicBezTo>
                  <a:cubicBezTo>
                    <a:pt x="362" y="614"/>
                    <a:pt x="415" y="678"/>
                    <a:pt x="463" y="692"/>
                  </a:cubicBezTo>
                  <a:cubicBezTo>
                    <a:pt x="512" y="706"/>
                    <a:pt x="538" y="643"/>
                    <a:pt x="571" y="644"/>
                  </a:cubicBezTo>
                  <a:cubicBezTo>
                    <a:pt x="652" y="646"/>
                    <a:pt x="653" y="698"/>
                    <a:pt x="703" y="710"/>
                  </a:cubicBezTo>
                  <a:cubicBezTo>
                    <a:pt x="754" y="721"/>
                    <a:pt x="745" y="682"/>
                    <a:pt x="793" y="692"/>
                  </a:cubicBezTo>
                  <a:cubicBezTo>
                    <a:pt x="840" y="701"/>
                    <a:pt x="847" y="727"/>
                    <a:pt x="901" y="749"/>
                  </a:cubicBezTo>
                  <a:cubicBezTo>
                    <a:pt x="938" y="764"/>
                    <a:pt x="946" y="716"/>
                    <a:pt x="1016" y="759"/>
                  </a:cubicBezTo>
                  <a:cubicBezTo>
                    <a:pt x="1086" y="802"/>
                    <a:pt x="1123" y="894"/>
                    <a:pt x="1120" y="991"/>
                  </a:cubicBezTo>
                  <a:cubicBezTo>
                    <a:pt x="1118" y="1087"/>
                    <a:pt x="1175" y="1219"/>
                    <a:pt x="1135" y="1344"/>
                  </a:cubicBezTo>
                  <a:cubicBezTo>
                    <a:pt x="1112" y="1414"/>
                    <a:pt x="1152" y="1464"/>
                    <a:pt x="1178" y="1563"/>
                  </a:cubicBezTo>
                  <a:cubicBezTo>
                    <a:pt x="1218" y="1722"/>
                    <a:pt x="1378" y="2013"/>
                    <a:pt x="1426" y="2087"/>
                  </a:cubicBezTo>
                  <a:cubicBezTo>
                    <a:pt x="1474" y="2161"/>
                    <a:pt x="1507" y="2222"/>
                    <a:pt x="1550" y="2295"/>
                  </a:cubicBezTo>
                  <a:cubicBezTo>
                    <a:pt x="1498" y="2348"/>
                    <a:pt x="1060" y="2819"/>
                    <a:pt x="995" y="2871"/>
                  </a:cubicBezTo>
                  <a:cubicBezTo>
                    <a:pt x="972" y="2810"/>
                    <a:pt x="939" y="2695"/>
                    <a:pt x="902" y="2607"/>
                  </a:cubicBez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248275" y="4189413"/>
              <a:ext cx="1257300" cy="3006725"/>
            </a:xfrm>
            <a:custGeom>
              <a:avLst/>
              <a:gdLst>
                <a:gd name="T0" fmla="*/ 374 w 1201"/>
                <a:gd name="T1" fmla="*/ 1379 h 2871"/>
                <a:gd name="T2" fmla="*/ 128 w 1201"/>
                <a:gd name="T3" fmla="*/ 1068 h 2871"/>
                <a:gd name="T4" fmla="*/ 83 w 1201"/>
                <a:gd name="T5" fmla="*/ 846 h 2871"/>
                <a:gd name="T6" fmla="*/ 121 w 1201"/>
                <a:gd name="T7" fmla="*/ 668 h 2871"/>
                <a:gd name="T8" fmla="*/ 181 w 1201"/>
                <a:gd name="T9" fmla="*/ 765 h 2871"/>
                <a:gd name="T10" fmla="*/ 195 w 1201"/>
                <a:gd name="T11" fmla="*/ 847 h 2871"/>
                <a:gd name="T12" fmla="*/ 169 w 1201"/>
                <a:gd name="T13" fmla="*/ 876 h 2871"/>
                <a:gd name="T14" fmla="*/ 219 w 1201"/>
                <a:gd name="T15" fmla="*/ 925 h 2871"/>
                <a:gd name="T16" fmla="*/ 205 w 1201"/>
                <a:gd name="T17" fmla="*/ 1010 h 2871"/>
                <a:gd name="T18" fmla="*/ 234 w 1201"/>
                <a:gd name="T19" fmla="*/ 1157 h 2871"/>
                <a:gd name="T20" fmla="*/ 244 w 1201"/>
                <a:gd name="T21" fmla="*/ 1198 h 2871"/>
                <a:gd name="T22" fmla="*/ 287 w 1201"/>
                <a:gd name="T23" fmla="*/ 984 h 2871"/>
                <a:gd name="T24" fmla="*/ 247 w 1201"/>
                <a:gd name="T25" fmla="*/ 768 h 2871"/>
                <a:gd name="T26" fmla="*/ 165 w 1201"/>
                <a:gd name="T27" fmla="*/ 535 h 2871"/>
                <a:gd name="T28" fmla="*/ 70 w 1201"/>
                <a:gd name="T29" fmla="*/ 294 h 2871"/>
                <a:gd name="T30" fmla="*/ 80 w 1201"/>
                <a:gd name="T31" fmla="*/ 45 h 2871"/>
                <a:gd name="T32" fmla="*/ 225 w 1201"/>
                <a:gd name="T33" fmla="*/ 239 h 2871"/>
                <a:gd name="T34" fmla="*/ 312 w 1201"/>
                <a:gd name="T35" fmla="*/ 446 h 2871"/>
                <a:gd name="T36" fmla="*/ 201 w 1201"/>
                <a:gd name="T37" fmla="*/ 128 h 2871"/>
                <a:gd name="T38" fmla="*/ 79 w 1201"/>
                <a:gd name="T39" fmla="*/ 22 h 2871"/>
                <a:gd name="T40" fmla="*/ 39 w 1201"/>
                <a:gd name="T41" fmla="*/ 227 h 2871"/>
                <a:gd name="T42" fmla="*/ 80 w 1201"/>
                <a:gd name="T43" fmla="*/ 386 h 2871"/>
                <a:gd name="T44" fmla="*/ 157 w 1201"/>
                <a:gd name="T45" fmla="*/ 594 h 2871"/>
                <a:gd name="T46" fmla="*/ 210 w 1201"/>
                <a:gd name="T47" fmla="*/ 763 h 2871"/>
                <a:gd name="T48" fmla="*/ 153 w 1201"/>
                <a:gd name="T49" fmla="*/ 650 h 2871"/>
                <a:gd name="T50" fmla="*/ 58 w 1201"/>
                <a:gd name="T51" fmla="*/ 679 h 2871"/>
                <a:gd name="T52" fmla="*/ 71 w 1201"/>
                <a:gd name="T53" fmla="*/ 811 h 2871"/>
                <a:gd name="T54" fmla="*/ 34 w 1201"/>
                <a:gd name="T55" fmla="*/ 942 h 2871"/>
                <a:gd name="T56" fmla="*/ 127 w 1201"/>
                <a:gd name="T57" fmla="*/ 1148 h 2871"/>
                <a:gd name="T58" fmla="*/ 166 w 1201"/>
                <a:gd name="T59" fmla="*/ 1282 h 2871"/>
                <a:gd name="T60" fmla="*/ 235 w 1201"/>
                <a:gd name="T61" fmla="*/ 1365 h 2871"/>
                <a:gd name="T62" fmla="*/ 377 w 1201"/>
                <a:gd name="T63" fmla="*/ 1562 h 2871"/>
                <a:gd name="T64" fmla="*/ 478 w 1201"/>
                <a:gd name="T65" fmla="*/ 1652 h 2871"/>
                <a:gd name="T66" fmla="*/ 614 w 1201"/>
                <a:gd name="T67" fmla="*/ 1892 h 2871"/>
                <a:gd name="T68" fmla="*/ 909 w 1201"/>
                <a:gd name="T69" fmla="*/ 2607 h 2871"/>
                <a:gd name="T70" fmla="*/ 1002 w 1201"/>
                <a:gd name="T71" fmla="*/ 2871 h 2871"/>
                <a:gd name="T72" fmla="*/ 1201 w 1201"/>
                <a:gd name="T73" fmla="*/ 2671 h 2871"/>
                <a:gd name="T74" fmla="*/ 715 w 1201"/>
                <a:gd name="T75" fmla="*/ 1934 h 2871"/>
                <a:gd name="T76" fmla="*/ 374 w 1201"/>
                <a:gd name="T77" fmla="*/ 1379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1" h="2871">
                  <a:moveTo>
                    <a:pt x="374" y="1379"/>
                  </a:moveTo>
                  <a:cubicBezTo>
                    <a:pt x="255" y="1286"/>
                    <a:pt x="178" y="1221"/>
                    <a:pt x="128" y="1068"/>
                  </a:cubicBezTo>
                  <a:cubicBezTo>
                    <a:pt x="104" y="996"/>
                    <a:pt x="74" y="922"/>
                    <a:pt x="83" y="846"/>
                  </a:cubicBezTo>
                  <a:cubicBezTo>
                    <a:pt x="85" y="827"/>
                    <a:pt x="152" y="743"/>
                    <a:pt x="121" y="668"/>
                  </a:cubicBezTo>
                  <a:cubicBezTo>
                    <a:pt x="140" y="678"/>
                    <a:pt x="176" y="747"/>
                    <a:pt x="181" y="765"/>
                  </a:cubicBezTo>
                  <a:cubicBezTo>
                    <a:pt x="184" y="778"/>
                    <a:pt x="201" y="825"/>
                    <a:pt x="195" y="847"/>
                  </a:cubicBezTo>
                  <a:cubicBezTo>
                    <a:pt x="191" y="864"/>
                    <a:pt x="169" y="864"/>
                    <a:pt x="169" y="876"/>
                  </a:cubicBezTo>
                  <a:cubicBezTo>
                    <a:pt x="170" y="897"/>
                    <a:pt x="216" y="907"/>
                    <a:pt x="219" y="925"/>
                  </a:cubicBezTo>
                  <a:cubicBezTo>
                    <a:pt x="224" y="954"/>
                    <a:pt x="195" y="982"/>
                    <a:pt x="205" y="1010"/>
                  </a:cubicBezTo>
                  <a:cubicBezTo>
                    <a:pt x="222" y="1058"/>
                    <a:pt x="223" y="1111"/>
                    <a:pt x="234" y="1157"/>
                  </a:cubicBezTo>
                  <a:cubicBezTo>
                    <a:pt x="237" y="1171"/>
                    <a:pt x="241" y="1184"/>
                    <a:pt x="244" y="1198"/>
                  </a:cubicBezTo>
                  <a:cubicBezTo>
                    <a:pt x="265" y="1128"/>
                    <a:pt x="283" y="1057"/>
                    <a:pt x="287" y="984"/>
                  </a:cubicBezTo>
                  <a:cubicBezTo>
                    <a:pt x="291" y="908"/>
                    <a:pt x="272" y="839"/>
                    <a:pt x="247" y="768"/>
                  </a:cubicBezTo>
                  <a:cubicBezTo>
                    <a:pt x="221" y="693"/>
                    <a:pt x="200" y="607"/>
                    <a:pt x="165" y="535"/>
                  </a:cubicBezTo>
                  <a:cubicBezTo>
                    <a:pt x="129" y="463"/>
                    <a:pt x="104" y="378"/>
                    <a:pt x="70" y="294"/>
                  </a:cubicBezTo>
                  <a:cubicBezTo>
                    <a:pt x="49" y="243"/>
                    <a:pt x="0" y="73"/>
                    <a:pt x="80" y="45"/>
                  </a:cubicBezTo>
                  <a:cubicBezTo>
                    <a:pt x="174" y="11"/>
                    <a:pt x="209" y="195"/>
                    <a:pt x="225" y="239"/>
                  </a:cubicBezTo>
                  <a:cubicBezTo>
                    <a:pt x="235" y="269"/>
                    <a:pt x="286" y="399"/>
                    <a:pt x="312" y="446"/>
                  </a:cubicBezTo>
                  <a:cubicBezTo>
                    <a:pt x="286" y="379"/>
                    <a:pt x="222" y="190"/>
                    <a:pt x="201" y="128"/>
                  </a:cubicBezTo>
                  <a:cubicBezTo>
                    <a:pt x="171" y="38"/>
                    <a:pt x="126" y="0"/>
                    <a:pt x="79" y="22"/>
                  </a:cubicBezTo>
                  <a:cubicBezTo>
                    <a:pt x="7" y="58"/>
                    <a:pt x="18" y="110"/>
                    <a:pt x="39" y="227"/>
                  </a:cubicBezTo>
                  <a:cubicBezTo>
                    <a:pt x="48" y="279"/>
                    <a:pt x="61" y="311"/>
                    <a:pt x="80" y="386"/>
                  </a:cubicBezTo>
                  <a:cubicBezTo>
                    <a:pt x="98" y="462"/>
                    <a:pt x="130" y="529"/>
                    <a:pt x="157" y="594"/>
                  </a:cubicBezTo>
                  <a:cubicBezTo>
                    <a:pt x="172" y="629"/>
                    <a:pt x="211" y="716"/>
                    <a:pt x="210" y="763"/>
                  </a:cubicBezTo>
                  <a:cubicBezTo>
                    <a:pt x="198" y="742"/>
                    <a:pt x="183" y="674"/>
                    <a:pt x="153" y="650"/>
                  </a:cubicBezTo>
                  <a:cubicBezTo>
                    <a:pt x="123" y="625"/>
                    <a:pt x="77" y="628"/>
                    <a:pt x="58" y="679"/>
                  </a:cubicBezTo>
                  <a:cubicBezTo>
                    <a:pt x="44" y="714"/>
                    <a:pt x="72" y="780"/>
                    <a:pt x="71" y="811"/>
                  </a:cubicBezTo>
                  <a:cubicBezTo>
                    <a:pt x="69" y="843"/>
                    <a:pt x="30" y="903"/>
                    <a:pt x="34" y="942"/>
                  </a:cubicBezTo>
                  <a:cubicBezTo>
                    <a:pt x="38" y="998"/>
                    <a:pt x="122" y="1127"/>
                    <a:pt x="127" y="1148"/>
                  </a:cubicBezTo>
                  <a:cubicBezTo>
                    <a:pt x="131" y="1169"/>
                    <a:pt x="144" y="1261"/>
                    <a:pt x="166" y="1282"/>
                  </a:cubicBezTo>
                  <a:cubicBezTo>
                    <a:pt x="187" y="1303"/>
                    <a:pt x="215" y="1334"/>
                    <a:pt x="235" y="1365"/>
                  </a:cubicBezTo>
                  <a:cubicBezTo>
                    <a:pt x="254" y="1396"/>
                    <a:pt x="353" y="1518"/>
                    <a:pt x="377" y="1562"/>
                  </a:cubicBezTo>
                  <a:cubicBezTo>
                    <a:pt x="401" y="1605"/>
                    <a:pt x="448" y="1627"/>
                    <a:pt x="478" y="1652"/>
                  </a:cubicBezTo>
                  <a:cubicBezTo>
                    <a:pt x="508" y="1676"/>
                    <a:pt x="566" y="1771"/>
                    <a:pt x="614" y="1892"/>
                  </a:cubicBezTo>
                  <a:cubicBezTo>
                    <a:pt x="663" y="2013"/>
                    <a:pt x="909" y="2607"/>
                    <a:pt x="909" y="2607"/>
                  </a:cubicBezTo>
                  <a:cubicBezTo>
                    <a:pt x="946" y="2695"/>
                    <a:pt x="979" y="2810"/>
                    <a:pt x="1002" y="2871"/>
                  </a:cubicBezTo>
                  <a:cubicBezTo>
                    <a:pt x="1027" y="2851"/>
                    <a:pt x="1108" y="2768"/>
                    <a:pt x="1201" y="2671"/>
                  </a:cubicBezTo>
                  <a:cubicBezTo>
                    <a:pt x="1025" y="2434"/>
                    <a:pt x="846" y="2198"/>
                    <a:pt x="715" y="1934"/>
                  </a:cubicBezTo>
                  <a:cubicBezTo>
                    <a:pt x="624" y="1750"/>
                    <a:pt x="575" y="1536"/>
                    <a:pt x="374" y="1379"/>
                  </a:cubicBezTo>
                  <a:close/>
                </a:path>
              </a:pathLst>
            </a:custGeom>
            <a:solidFill>
              <a:srgbClr val="FBC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554662" y="4611688"/>
              <a:ext cx="1323975" cy="2085975"/>
            </a:xfrm>
            <a:custGeom>
              <a:avLst/>
              <a:gdLst>
                <a:gd name="T0" fmla="*/ 616 w 1265"/>
                <a:gd name="T1" fmla="*/ 346 h 1991"/>
                <a:gd name="T2" fmla="*/ 508 w 1265"/>
                <a:gd name="T3" fmla="*/ 289 h 1991"/>
                <a:gd name="T4" fmla="*/ 418 w 1265"/>
                <a:gd name="T5" fmla="*/ 307 h 1991"/>
                <a:gd name="T6" fmla="*/ 286 w 1265"/>
                <a:gd name="T7" fmla="*/ 241 h 1991"/>
                <a:gd name="T8" fmla="*/ 178 w 1265"/>
                <a:gd name="T9" fmla="*/ 289 h 1991"/>
                <a:gd name="T10" fmla="*/ 62 w 1265"/>
                <a:gd name="T11" fmla="*/ 157 h 1991"/>
                <a:gd name="T12" fmla="*/ 0 w 1265"/>
                <a:gd name="T13" fmla="*/ 0 h 1991"/>
                <a:gd name="T14" fmla="*/ 114 w 1265"/>
                <a:gd name="T15" fmla="*/ 292 h 1991"/>
                <a:gd name="T16" fmla="*/ 204 w 1265"/>
                <a:gd name="T17" fmla="*/ 326 h 1991"/>
                <a:gd name="T18" fmla="*/ 409 w 1265"/>
                <a:gd name="T19" fmla="*/ 355 h 1991"/>
                <a:gd name="T20" fmla="*/ 449 w 1265"/>
                <a:gd name="T21" fmla="*/ 394 h 1991"/>
                <a:gd name="T22" fmla="*/ 501 w 1265"/>
                <a:gd name="T23" fmla="*/ 347 h 1991"/>
                <a:gd name="T24" fmla="*/ 577 w 1265"/>
                <a:gd name="T25" fmla="*/ 384 h 1991"/>
                <a:gd name="T26" fmla="*/ 756 w 1265"/>
                <a:gd name="T27" fmla="*/ 453 h 1991"/>
                <a:gd name="T28" fmla="*/ 808 w 1265"/>
                <a:gd name="T29" fmla="*/ 668 h 1991"/>
                <a:gd name="T30" fmla="*/ 839 w 1265"/>
                <a:gd name="T31" fmla="*/ 884 h 1991"/>
                <a:gd name="T32" fmla="*/ 789 w 1265"/>
                <a:gd name="T33" fmla="*/ 1078 h 1991"/>
                <a:gd name="T34" fmla="*/ 838 w 1265"/>
                <a:gd name="T35" fmla="*/ 1264 h 1991"/>
                <a:gd name="T36" fmla="*/ 867 w 1265"/>
                <a:gd name="T37" fmla="*/ 1497 h 1991"/>
                <a:gd name="T38" fmla="*/ 949 w 1265"/>
                <a:gd name="T39" fmla="*/ 1609 h 1991"/>
                <a:gd name="T40" fmla="*/ 1084 w 1265"/>
                <a:gd name="T41" fmla="*/ 1807 h 1991"/>
                <a:gd name="T42" fmla="*/ 1171 w 1265"/>
                <a:gd name="T43" fmla="*/ 1991 h 1991"/>
                <a:gd name="T44" fmla="*/ 1265 w 1265"/>
                <a:gd name="T45" fmla="*/ 1892 h 1991"/>
                <a:gd name="T46" fmla="*/ 1141 w 1265"/>
                <a:gd name="T47" fmla="*/ 1684 h 1991"/>
                <a:gd name="T48" fmla="*/ 893 w 1265"/>
                <a:gd name="T49" fmla="*/ 1160 h 1991"/>
                <a:gd name="T50" fmla="*/ 850 w 1265"/>
                <a:gd name="T51" fmla="*/ 941 h 1991"/>
                <a:gd name="T52" fmla="*/ 835 w 1265"/>
                <a:gd name="T53" fmla="*/ 588 h 1991"/>
                <a:gd name="T54" fmla="*/ 731 w 1265"/>
                <a:gd name="T55" fmla="*/ 356 h 1991"/>
                <a:gd name="T56" fmla="*/ 616 w 1265"/>
                <a:gd name="T57" fmla="*/ 346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5" h="1991">
                  <a:moveTo>
                    <a:pt x="616" y="346"/>
                  </a:moveTo>
                  <a:cubicBezTo>
                    <a:pt x="562" y="324"/>
                    <a:pt x="555" y="298"/>
                    <a:pt x="508" y="289"/>
                  </a:cubicBezTo>
                  <a:cubicBezTo>
                    <a:pt x="460" y="279"/>
                    <a:pt x="469" y="318"/>
                    <a:pt x="418" y="307"/>
                  </a:cubicBezTo>
                  <a:cubicBezTo>
                    <a:pt x="368" y="295"/>
                    <a:pt x="367" y="243"/>
                    <a:pt x="286" y="241"/>
                  </a:cubicBezTo>
                  <a:cubicBezTo>
                    <a:pt x="253" y="240"/>
                    <a:pt x="227" y="303"/>
                    <a:pt x="178" y="289"/>
                  </a:cubicBezTo>
                  <a:cubicBezTo>
                    <a:pt x="130" y="275"/>
                    <a:pt x="77" y="211"/>
                    <a:pt x="62" y="157"/>
                  </a:cubicBezTo>
                  <a:cubicBezTo>
                    <a:pt x="44" y="97"/>
                    <a:pt x="26" y="54"/>
                    <a:pt x="0" y="0"/>
                  </a:cubicBezTo>
                  <a:cubicBezTo>
                    <a:pt x="42" y="107"/>
                    <a:pt x="51" y="207"/>
                    <a:pt x="114" y="292"/>
                  </a:cubicBezTo>
                  <a:cubicBezTo>
                    <a:pt x="144" y="333"/>
                    <a:pt x="183" y="340"/>
                    <a:pt x="204" y="326"/>
                  </a:cubicBezTo>
                  <a:cubicBezTo>
                    <a:pt x="279" y="279"/>
                    <a:pt x="316" y="223"/>
                    <a:pt x="409" y="355"/>
                  </a:cubicBezTo>
                  <a:cubicBezTo>
                    <a:pt x="420" y="370"/>
                    <a:pt x="436" y="381"/>
                    <a:pt x="449" y="394"/>
                  </a:cubicBezTo>
                  <a:cubicBezTo>
                    <a:pt x="461" y="374"/>
                    <a:pt x="475" y="350"/>
                    <a:pt x="501" y="347"/>
                  </a:cubicBezTo>
                  <a:cubicBezTo>
                    <a:pt x="530" y="342"/>
                    <a:pt x="560" y="363"/>
                    <a:pt x="577" y="384"/>
                  </a:cubicBezTo>
                  <a:cubicBezTo>
                    <a:pt x="621" y="440"/>
                    <a:pt x="702" y="342"/>
                    <a:pt x="756" y="453"/>
                  </a:cubicBezTo>
                  <a:cubicBezTo>
                    <a:pt x="788" y="519"/>
                    <a:pt x="799" y="598"/>
                    <a:pt x="808" y="668"/>
                  </a:cubicBezTo>
                  <a:cubicBezTo>
                    <a:pt x="818" y="740"/>
                    <a:pt x="841" y="811"/>
                    <a:pt x="839" y="884"/>
                  </a:cubicBezTo>
                  <a:cubicBezTo>
                    <a:pt x="836" y="953"/>
                    <a:pt x="798" y="1011"/>
                    <a:pt x="789" y="1078"/>
                  </a:cubicBezTo>
                  <a:cubicBezTo>
                    <a:pt x="780" y="1148"/>
                    <a:pt x="817" y="1201"/>
                    <a:pt x="838" y="1264"/>
                  </a:cubicBezTo>
                  <a:cubicBezTo>
                    <a:pt x="864" y="1340"/>
                    <a:pt x="840" y="1423"/>
                    <a:pt x="867" y="1497"/>
                  </a:cubicBezTo>
                  <a:cubicBezTo>
                    <a:pt x="882" y="1541"/>
                    <a:pt x="919" y="1575"/>
                    <a:pt x="949" y="1609"/>
                  </a:cubicBezTo>
                  <a:cubicBezTo>
                    <a:pt x="1002" y="1670"/>
                    <a:pt x="1047" y="1736"/>
                    <a:pt x="1084" y="1807"/>
                  </a:cubicBezTo>
                  <a:cubicBezTo>
                    <a:pt x="1116" y="1867"/>
                    <a:pt x="1140" y="1931"/>
                    <a:pt x="1171" y="1991"/>
                  </a:cubicBezTo>
                  <a:cubicBezTo>
                    <a:pt x="1217" y="1942"/>
                    <a:pt x="1252" y="1905"/>
                    <a:pt x="1265" y="1892"/>
                  </a:cubicBezTo>
                  <a:cubicBezTo>
                    <a:pt x="1222" y="1819"/>
                    <a:pt x="1189" y="1758"/>
                    <a:pt x="1141" y="1684"/>
                  </a:cubicBezTo>
                  <a:cubicBezTo>
                    <a:pt x="1093" y="1610"/>
                    <a:pt x="933" y="1319"/>
                    <a:pt x="893" y="1160"/>
                  </a:cubicBezTo>
                  <a:cubicBezTo>
                    <a:pt x="867" y="1061"/>
                    <a:pt x="827" y="1011"/>
                    <a:pt x="850" y="941"/>
                  </a:cubicBezTo>
                  <a:cubicBezTo>
                    <a:pt x="890" y="816"/>
                    <a:pt x="833" y="684"/>
                    <a:pt x="835" y="588"/>
                  </a:cubicBezTo>
                  <a:cubicBezTo>
                    <a:pt x="838" y="491"/>
                    <a:pt x="801" y="399"/>
                    <a:pt x="731" y="356"/>
                  </a:cubicBezTo>
                  <a:cubicBezTo>
                    <a:pt x="661" y="313"/>
                    <a:pt x="653" y="361"/>
                    <a:pt x="616" y="346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254625" y="4206875"/>
              <a:ext cx="1123950" cy="2989263"/>
            </a:xfrm>
            <a:custGeom>
              <a:avLst/>
              <a:gdLst>
                <a:gd name="T0" fmla="*/ 64 w 1072"/>
                <a:gd name="T1" fmla="*/ 247 h 2854"/>
                <a:gd name="T2" fmla="*/ 34 w 1072"/>
                <a:gd name="T3" fmla="*/ 120 h 2854"/>
                <a:gd name="T4" fmla="*/ 88 w 1072"/>
                <a:gd name="T5" fmla="*/ 0 h 2854"/>
                <a:gd name="T6" fmla="*/ 72 w 1072"/>
                <a:gd name="T7" fmla="*/ 5 h 2854"/>
                <a:gd name="T8" fmla="*/ 32 w 1072"/>
                <a:gd name="T9" fmla="*/ 210 h 2854"/>
                <a:gd name="T10" fmla="*/ 73 w 1072"/>
                <a:gd name="T11" fmla="*/ 369 h 2854"/>
                <a:gd name="T12" fmla="*/ 150 w 1072"/>
                <a:gd name="T13" fmla="*/ 577 h 2854"/>
                <a:gd name="T14" fmla="*/ 205 w 1072"/>
                <a:gd name="T15" fmla="*/ 753 h 2854"/>
                <a:gd name="T16" fmla="*/ 146 w 1072"/>
                <a:gd name="T17" fmla="*/ 633 h 2854"/>
                <a:gd name="T18" fmla="*/ 51 w 1072"/>
                <a:gd name="T19" fmla="*/ 662 h 2854"/>
                <a:gd name="T20" fmla="*/ 64 w 1072"/>
                <a:gd name="T21" fmla="*/ 794 h 2854"/>
                <a:gd name="T22" fmla="*/ 27 w 1072"/>
                <a:gd name="T23" fmla="*/ 925 h 2854"/>
                <a:gd name="T24" fmla="*/ 120 w 1072"/>
                <a:gd name="T25" fmla="*/ 1131 h 2854"/>
                <a:gd name="T26" fmla="*/ 159 w 1072"/>
                <a:gd name="T27" fmla="*/ 1265 h 2854"/>
                <a:gd name="T28" fmla="*/ 222 w 1072"/>
                <a:gd name="T29" fmla="*/ 1352 h 2854"/>
                <a:gd name="T30" fmla="*/ 363 w 1072"/>
                <a:gd name="T31" fmla="*/ 1539 h 2854"/>
                <a:gd name="T32" fmla="*/ 471 w 1072"/>
                <a:gd name="T33" fmla="*/ 1635 h 2854"/>
                <a:gd name="T34" fmla="*/ 607 w 1072"/>
                <a:gd name="T35" fmla="*/ 1875 h 2854"/>
                <a:gd name="T36" fmla="*/ 902 w 1072"/>
                <a:gd name="T37" fmla="*/ 2590 h 2854"/>
                <a:gd name="T38" fmla="*/ 995 w 1072"/>
                <a:gd name="T39" fmla="*/ 2854 h 2854"/>
                <a:gd name="T40" fmla="*/ 1072 w 1072"/>
                <a:gd name="T41" fmla="*/ 2780 h 2854"/>
                <a:gd name="T42" fmla="*/ 1049 w 1072"/>
                <a:gd name="T43" fmla="*/ 2707 h 2854"/>
                <a:gd name="T44" fmla="*/ 950 w 1072"/>
                <a:gd name="T45" fmla="*/ 2511 h 2854"/>
                <a:gd name="T46" fmla="*/ 798 w 1072"/>
                <a:gd name="T47" fmla="*/ 2161 h 2854"/>
                <a:gd name="T48" fmla="*/ 650 w 1072"/>
                <a:gd name="T49" fmla="*/ 1882 h 2854"/>
                <a:gd name="T50" fmla="*/ 512 w 1072"/>
                <a:gd name="T51" fmla="*/ 1622 h 2854"/>
                <a:gd name="T52" fmla="*/ 231 w 1072"/>
                <a:gd name="T53" fmla="*/ 1318 h 2854"/>
                <a:gd name="T54" fmla="*/ 109 w 1072"/>
                <a:gd name="T55" fmla="*/ 1068 h 2854"/>
                <a:gd name="T56" fmla="*/ 63 w 1072"/>
                <a:gd name="T57" fmla="*/ 857 h 2854"/>
                <a:gd name="T58" fmla="*/ 101 w 1072"/>
                <a:gd name="T59" fmla="*/ 631 h 2854"/>
                <a:gd name="T60" fmla="*/ 214 w 1072"/>
                <a:gd name="T61" fmla="*/ 873 h 2854"/>
                <a:gd name="T62" fmla="*/ 167 w 1072"/>
                <a:gd name="T63" fmla="*/ 860 h 2854"/>
                <a:gd name="T64" fmla="*/ 218 w 1072"/>
                <a:gd name="T65" fmla="*/ 906 h 2854"/>
                <a:gd name="T66" fmla="*/ 225 w 1072"/>
                <a:gd name="T67" fmla="*/ 999 h 2854"/>
                <a:gd name="T68" fmla="*/ 225 w 1072"/>
                <a:gd name="T69" fmla="*/ 1053 h 2854"/>
                <a:gd name="T70" fmla="*/ 226 w 1072"/>
                <a:gd name="T71" fmla="*/ 1115 h 2854"/>
                <a:gd name="T72" fmla="*/ 237 w 1072"/>
                <a:gd name="T73" fmla="*/ 1180 h 2854"/>
                <a:gd name="T74" fmla="*/ 244 w 1072"/>
                <a:gd name="T75" fmla="*/ 1061 h 2854"/>
                <a:gd name="T76" fmla="*/ 251 w 1072"/>
                <a:gd name="T77" fmla="*/ 938 h 2854"/>
                <a:gd name="T78" fmla="*/ 229 w 1072"/>
                <a:gd name="T79" fmla="*/ 839 h 2854"/>
                <a:gd name="T80" fmla="*/ 187 w 1072"/>
                <a:gd name="T81" fmla="*/ 653 h 2854"/>
                <a:gd name="T82" fmla="*/ 91 w 1072"/>
                <a:gd name="T83" fmla="*/ 381 h 2854"/>
                <a:gd name="T84" fmla="*/ 64 w 1072"/>
                <a:gd name="T85" fmla="*/ 24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2" h="2854">
                  <a:moveTo>
                    <a:pt x="64" y="247"/>
                  </a:moveTo>
                  <a:cubicBezTo>
                    <a:pt x="54" y="205"/>
                    <a:pt x="38" y="163"/>
                    <a:pt x="34" y="120"/>
                  </a:cubicBezTo>
                  <a:cubicBezTo>
                    <a:pt x="29" y="68"/>
                    <a:pt x="52" y="25"/>
                    <a:pt x="88" y="0"/>
                  </a:cubicBezTo>
                  <a:cubicBezTo>
                    <a:pt x="83" y="1"/>
                    <a:pt x="77" y="3"/>
                    <a:pt x="72" y="5"/>
                  </a:cubicBezTo>
                  <a:cubicBezTo>
                    <a:pt x="0" y="41"/>
                    <a:pt x="11" y="93"/>
                    <a:pt x="32" y="210"/>
                  </a:cubicBezTo>
                  <a:cubicBezTo>
                    <a:pt x="41" y="262"/>
                    <a:pt x="54" y="294"/>
                    <a:pt x="73" y="369"/>
                  </a:cubicBezTo>
                  <a:cubicBezTo>
                    <a:pt x="91" y="445"/>
                    <a:pt x="123" y="512"/>
                    <a:pt x="150" y="577"/>
                  </a:cubicBezTo>
                  <a:cubicBezTo>
                    <a:pt x="165" y="612"/>
                    <a:pt x="205" y="704"/>
                    <a:pt x="205" y="753"/>
                  </a:cubicBezTo>
                  <a:cubicBezTo>
                    <a:pt x="202" y="724"/>
                    <a:pt x="176" y="657"/>
                    <a:pt x="146" y="633"/>
                  </a:cubicBezTo>
                  <a:cubicBezTo>
                    <a:pt x="116" y="608"/>
                    <a:pt x="70" y="611"/>
                    <a:pt x="51" y="662"/>
                  </a:cubicBezTo>
                  <a:cubicBezTo>
                    <a:pt x="37" y="697"/>
                    <a:pt x="65" y="763"/>
                    <a:pt x="64" y="794"/>
                  </a:cubicBezTo>
                  <a:cubicBezTo>
                    <a:pt x="62" y="826"/>
                    <a:pt x="23" y="886"/>
                    <a:pt x="27" y="925"/>
                  </a:cubicBezTo>
                  <a:cubicBezTo>
                    <a:pt x="31" y="981"/>
                    <a:pt x="115" y="1110"/>
                    <a:pt x="120" y="1131"/>
                  </a:cubicBezTo>
                  <a:cubicBezTo>
                    <a:pt x="124" y="1152"/>
                    <a:pt x="139" y="1243"/>
                    <a:pt x="159" y="1265"/>
                  </a:cubicBezTo>
                  <a:cubicBezTo>
                    <a:pt x="182" y="1292"/>
                    <a:pt x="203" y="1321"/>
                    <a:pt x="222" y="1352"/>
                  </a:cubicBezTo>
                  <a:cubicBezTo>
                    <a:pt x="242" y="1383"/>
                    <a:pt x="324" y="1495"/>
                    <a:pt x="363" y="1539"/>
                  </a:cubicBezTo>
                  <a:cubicBezTo>
                    <a:pt x="397" y="1575"/>
                    <a:pt x="441" y="1610"/>
                    <a:pt x="471" y="1635"/>
                  </a:cubicBezTo>
                  <a:cubicBezTo>
                    <a:pt x="501" y="1659"/>
                    <a:pt x="559" y="1754"/>
                    <a:pt x="607" y="1875"/>
                  </a:cubicBezTo>
                  <a:cubicBezTo>
                    <a:pt x="656" y="1996"/>
                    <a:pt x="902" y="2590"/>
                    <a:pt x="902" y="2590"/>
                  </a:cubicBezTo>
                  <a:cubicBezTo>
                    <a:pt x="939" y="2678"/>
                    <a:pt x="972" y="2793"/>
                    <a:pt x="995" y="2854"/>
                  </a:cubicBezTo>
                  <a:cubicBezTo>
                    <a:pt x="1008" y="2844"/>
                    <a:pt x="1036" y="2817"/>
                    <a:pt x="1072" y="2780"/>
                  </a:cubicBezTo>
                  <a:cubicBezTo>
                    <a:pt x="1066" y="2769"/>
                    <a:pt x="1056" y="2718"/>
                    <a:pt x="1049" y="2707"/>
                  </a:cubicBezTo>
                  <a:cubicBezTo>
                    <a:pt x="1005" y="2630"/>
                    <a:pt x="994" y="2588"/>
                    <a:pt x="950" y="2511"/>
                  </a:cubicBezTo>
                  <a:cubicBezTo>
                    <a:pt x="885" y="2399"/>
                    <a:pt x="860" y="2328"/>
                    <a:pt x="798" y="2161"/>
                  </a:cubicBezTo>
                  <a:cubicBezTo>
                    <a:pt x="761" y="2063"/>
                    <a:pt x="696" y="1977"/>
                    <a:pt x="650" y="1882"/>
                  </a:cubicBezTo>
                  <a:cubicBezTo>
                    <a:pt x="602" y="1785"/>
                    <a:pt x="582" y="1674"/>
                    <a:pt x="512" y="1622"/>
                  </a:cubicBezTo>
                  <a:cubicBezTo>
                    <a:pt x="382" y="1526"/>
                    <a:pt x="345" y="1428"/>
                    <a:pt x="231" y="1318"/>
                  </a:cubicBezTo>
                  <a:cubicBezTo>
                    <a:pt x="173" y="1262"/>
                    <a:pt x="135" y="1144"/>
                    <a:pt x="109" y="1068"/>
                  </a:cubicBezTo>
                  <a:cubicBezTo>
                    <a:pt x="85" y="998"/>
                    <a:pt x="34" y="956"/>
                    <a:pt x="63" y="857"/>
                  </a:cubicBezTo>
                  <a:cubicBezTo>
                    <a:pt x="97" y="743"/>
                    <a:pt x="9" y="650"/>
                    <a:pt x="101" y="631"/>
                  </a:cubicBezTo>
                  <a:cubicBezTo>
                    <a:pt x="167" y="618"/>
                    <a:pt x="198" y="831"/>
                    <a:pt x="214" y="873"/>
                  </a:cubicBezTo>
                  <a:cubicBezTo>
                    <a:pt x="195" y="852"/>
                    <a:pt x="162" y="848"/>
                    <a:pt x="167" y="860"/>
                  </a:cubicBezTo>
                  <a:cubicBezTo>
                    <a:pt x="173" y="876"/>
                    <a:pt x="214" y="887"/>
                    <a:pt x="218" y="906"/>
                  </a:cubicBezTo>
                  <a:cubicBezTo>
                    <a:pt x="224" y="938"/>
                    <a:pt x="232" y="968"/>
                    <a:pt x="225" y="999"/>
                  </a:cubicBezTo>
                  <a:cubicBezTo>
                    <a:pt x="221" y="1016"/>
                    <a:pt x="230" y="1026"/>
                    <a:pt x="225" y="1053"/>
                  </a:cubicBezTo>
                  <a:cubicBezTo>
                    <a:pt x="222" y="1070"/>
                    <a:pt x="224" y="1097"/>
                    <a:pt x="226" y="1115"/>
                  </a:cubicBezTo>
                  <a:cubicBezTo>
                    <a:pt x="227" y="1129"/>
                    <a:pt x="237" y="1165"/>
                    <a:pt x="237" y="1180"/>
                  </a:cubicBezTo>
                  <a:cubicBezTo>
                    <a:pt x="237" y="1171"/>
                    <a:pt x="239" y="1102"/>
                    <a:pt x="244" y="1061"/>
                  </a:cubicBezTo>
                  <a:cubicBezTo>
                    <a:pt x="249" y="1012"/>
                    <a:pt x="247" y="974"/>
                    <a:pt x="251" y="938"/>
                  </a:cubicBezTo>
                  <a:cubicBezTo>
                    <a:pt x="255" y="904"/>
                    <a:pt x="233" y="869"/>
                    <a:pt x="229" y="839"/>
                  </a:cubicBezTo>
                  <a:cubicBezTo>
                    <a:pt x="217" y="770"/>
                    <a:pt x="208" y="714"/>
                    <a:pt x="187" y="653"/>
                  </a:cubicBezTo>
                  <a:cubicBezTo>
                    <a:pt x="157" y="562"/>
                    <a:pt x="114" y="475"/>
                    <a:pt x="91" y="381"/>
                  </a:cubicBezTo>
                  <a:cubicBezTo>
                    <a:pt x="80" y="337"/>
                    <a:pt x="74" y="291"/>
                    <a:pt x="64" y="24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503862" y="5443538"/>
              <a:ext cx="0" cy="1588"/>
            </a:xfrm>
            <a:custGeom>
              <a:avLst/>
              <a:gdLst>
                <a:gd name="T0" fmla="*/ 1 h 2"/>
                <a:gd name="T1" fmla="*/ 0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EAB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337175" y="4448175"/>
              <a:ext cx="77787" cy="38100"/>
            </a:xfrm>
            <a:custGeom>
              <a:avLst/>
              <a:gdLst>
                <a:gd name="T0" fmla="*/ 75 w 75"/>
                <a:gd name="T1" fmla="*/ 1 h 37"/>
                <a:gd name="T2" fmla="*/ 35 w 75"/>
                <a:gd name="T3" fmla="*/ 15 h 37"/>
                <a:gd name="T4" fmla="*/ 10 w 75"/>
                <a:gd name="T5" fmla="*/ 30 h 37"/>
                <a:gd name="T6" fmla="*/ 0 w 75"/>
                <a:gd name="T7" fmla="*/ 37 h 37"/>
                <a:gd name="T8" fmla="*/ 8 w 75"/>
                <a:gd name="T9" fmla="*/ 28 h 37"/>
                <a:gd name="T10" fmla="*/ 34 w 75"/>
                <a:gd name="T11" fmla="*/ 12 h 37"/>
                <a:gd name="T12" fmla="*/ 75 w 75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7">
                  <a:moveTo>
                    <a:pt x="75" y="1"/>
                  </a:moveTo>
                  <a:cubicBezTo>
                    <a:pt x="75" y="2"/>
                    <a:pt x="56" y="5"/>
                    <a:pt x="35" y="15"/>
                  </a:cubicBezTo>
                  <a:cubicBezTo>
                    <a:pt x="25" y="19"/>
                    <a:pt x="16" y="25"/>
                    <a:pt x="10" y="30"/>
                  </a:cubicBezTo>
                  <a:cubicBezTo>
                    <a:pt x="4" y="34"/>
                    <a:pt x="0" y="37"/>
                    <a:pt x="0" y="37"/>
                  </a:cubicBezTo>
                  <a:cubicBezTo>
                    <a:pt x="0" y="37"/>
                    <a:pt x="3" y="33"/>
                    <a:pt x="8" y="28"/>
                  </a:cubicBezTo>
                  <a:cubicBezTo>
                    <a:pt x="14" y="23"/>
                    <a:pt x="23" y="17"/>
                    <a:pt x="34" y="12"/>
                  </a:cubicBezTo>
                  <a:cubicBezTo>
                    <a:pt x="56" y="2"/>
                    <a:pt x="75" y="0"/>
                    <a:pt x="75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381625" y="4445000"/>
              <a:ext cx="66675" cy="22225"/>
            </a:xfrm>
            <a:custGeom>
              <a:avLst/>
              <a:gdLst>
                <a:gd name="T0" fmla="*/ 64 w 64"/>
                <a:gd name="T1" fmla="*/ 1 h 21"/>
                <a:gd name="T2" fmla="*/ 33 w 64"/>
                <a:gd name="T3" fmla="*/ 15 h 21"/>
                <a:gd name="T4" fmla="*/ 10 w 64"/>
                <a:gd name="T5" fmla="*/ 20 h 21"/>
                <a:gd name="T6" fmla="*/ 0 w 64"/>
                <a:gd name="T7" fmla="*/ 21 h 21"/>
                <a:gd name="T8" fmla="*/ 10 w 64"/>
                <a:gd name="T9" fmla="*/ 19 h 21"/>
                <a:gd name="T10" fmla="*/ 33 w 64"/>
                <a:gd name="T11" fmla="*/ 13 h 21"/>
                <a:gd name="T12" fmla="*/ 64 w 64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">
                  <a:moveTo>
                    <a:pt x="64" y="1"/>
                  </a:moveTo>
                  <a:cubicBezTo>
                    <a:pt x="64" y="1"/>
                    <a:pt x="51" y="10"/>
                    <a:pt x="33" y="15"/>
                  </a:cubicBezTo>
                  <a:cubicBezTo>
                    <a:pt x="24" y="18"/>
                    <a:pt x="16" y="19"/>
                    <a:pt x="10" y="20"/>
                  </a:cubicBezTo>
                  <a:cubicBezTo>
                    <a:pt x="4" y="21"/>
                    <a:pt x="0" y="21"/>
                    <a:pt x="0" y="21"/>
                  </a:cubicBezTo>
                  <a:cubicBezTo>
                    <a:pt x="0" y="21"/>
                    <a:pt x="4" y="20"/>
                    <a:pt x="10" y="19"/>
                  </a:cubicBezTo>
                  <a:cubicBezTo>
                    <a:pt x="16" y="17"/>
                    <a:pt x="24" y="16"/>
                    <a:pt x="33" y="13"/>
                  </a:cubicBezTo>
                  <a:cubicBezTo>
                    <a:pt x="50" y="8"/>
                    <a:pt x="63" y="0"/>
                    <a:pt x="64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375275" y="4575175"/>
              <a:ext cx="182562" cy="60325"/>
            </a:xfrm>
            <a:custGeom>
              <a:avLst/>
              <a:gdLst>
                <a:gd name="T0" fmla="*/ 174 w 174"/>
                <a:gd name="T1" fmla="*/ 59 h 59"/>
                <a:gd name="T2" fmla="*/ 157 w 174"/>
                <a:gd name="T3" fmla="*/ 35 h 59"/>
                <a:gd name="T4" fmla="*/ 131 w 174"/>
                <a:gd name="T5" fmla="*/ 16 h 59"/>
                <a:gd name="T6" fmla="*/ 94 w 174"/>
                <a:gd name="T7" fmla="*/ 5 h 59"/>
                <a:gd name="T8" fmla="*/ 55 w 174"/>
                <a:gd name="T9" fmla="*/ 9 h 59"/>
                <a:gd name="T10" fmla="*/ 25 w 174"/>
                <a:gd name="T11" fmla="*/ 22 h 59"/>
                <a:gd name="T12" fmla="*/ 1 w 174"/>
                <a:gd name="T13" fmla="*/ 39 h 59"/>
                <a:gd name="T14" fmla="*/ 24 w 174"/>
                <a:gd name="T15" fmla="*/ 20 h 59"/>
                <a:gd name="T16" fmla="*/ 54 w 174"/>
                <a:gd name="T17" fmla="*/ 7 h 59"/>
                <a:gd name="T18" fmla="*/ 94 w 174"/>
                <a:gd name="T19" fmla="*/ 2 h 59"/>
                <a:gd name="T20" fmla="*/ 132 w 174"/>
                <a:gd name="T21" fmla="*/ 13 h 59"/>
                <a:gd name="T22" fmla="*/ 158 w 174"/>
                <a:gd name="T23" fmla="*/ 33 h 59"/>
                <a:gd name="T24" fmla="*/ 174 w 174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9">
                  <a:moveTo>
                    <a:pt x="174" y="59"/>
                  </a:moveTo>
                  <a:cubicBezTo>
                    <a:pt x="174" y="59"/>
                    <a:pt x="169" y="48"/>
                    <a:pt x="157" y="35"/>
                  </a:cubicBezTo>
                  <a:cubicBezTo>
                    <a:pt x="150" y="28"/>
                    <a:pt x="142" y="21"/>
                    <a:pt x="131" y="16"/>
                  </a:cubicBezTo>
                  <a:cubicBezTo>
                    <a:pt x="120" y="10"/>
                    <a:pt x="108" y="6"/>
                    <a:pt x="94" y="5"/>
                  </a:cubicBezTo>
                  <a:cubicBezTo>
                    <a:pt x="80" y="3"/>
                    <a:pt x="67" y="6"/>
                    <a:pt x="55" y="9"/>
                  </a:cubicBezTo>
                  <a:cubicBezTo>
                    <a:pt x="44" y="13"/>
                    <a:pt x="34" y="18"/>
                    <a:pt x="25" y="22"/>
                  </a:cubicBezTo>
                  <a:cubicBezTo>
                    <a:pt x="9" y="30"/>
                    <a:pt x="1" y="39"/>
                    <a:pt x="1" y="39"/>
                  </a:cubicBezTo>
                  <a:cubicBezTo>
                    <a:pt x="0" y="38"/>
                    <a:pt x="8" y="29"/>
                    <a:pt x="24" y="20"/>
                  </a:cubicBezTo>
                  <a:cubicBezTo>
                    <a:pt x="33" y="16"/>
                    <a:pt x="43" y="11"/>
                    <a:pt x="54" y="7"/>
                  </a:cubicBezTo>
                  <a:cubicBezTo>
                    <a:pt x="66" y="3"/>
                    <a:pt x="80" y="0"/>
                    <a:pt x="94" y="2"/>
                  </a:cubicBezTo>
                  <a:cubicBezTo>
                    <a:pt x="108" y="3"/>
                    <a:pt x="121" y="8"/>
                    <a:pt x="132" y="13"/>
                  </a:cubicBezTo>
                  <a:cubicBezTo>
                    <a:pt x="143" y="19"/>
                    <a:pt x="152" y="27"/>
                    <a:pt x="158" y="33"/>
                  </a:cubicBezTo>
                  <a:cubicBezTo>
                    <a:pt x="171" y="47"/>
                    <a:pt x="174" y="59"/>
                    <a:pt x="174" y="59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432425" y="4638675"/>
              <a:ext cx="69850" cy="19050"/>
            </a:xfrm>
            <a:custGeom>
              <a:avLst/>
              <a:gdLst>
                <a:gd name="T0" fmla="*/ 67 w 67"/>
                <a:gd name="T1" fmla="*/ 0 h 18"/>
                <a:gd name="T2" fmla="*/ 33 w 67"/>
                <a:gd name="T3" fmla="*/ 7 h 18"/>
                <a:gd name="T4" fmla="*/ 0 w 67"/>
                <a:gd name="T5" fmla="*/ 18 h 18"/>
                <a:gd name="T6" fmla="*/ 32 w 67"/>
                <a:gd name="T7" fmla="*/ 5 h 18"/>
                <a:gd name="T8" fmla="*/ 67 w 6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8">
                  <a:moveTo>
                    <a:pt x="67" y="0"/>
                  </a:moveTo>
                  <a:cubicBezTo>
                    <a:pt x="67" y="0"/>
                    <a:pt x="51" y="2"/>
                    <a:pt x="33" y="7"/>
                  </a:cubicBezTo>
                  <a:cubicBezTo>
                    <a:pt x="14" y="11"/>
                    <a:pt x="0" y="18"/>
                    <a:pt x="0" y="18"/>
                  </a:cubicBezTo>
                  <a:cubicBezTo>
                    <a:pt x="0" y="17"/>
                    <a:pt x="14" y="10"/>
                    <a:pt x="32" y="5"/>
                  </a:cubicBezTo>
                  <a:cubicBezTo>
                    <a:pt x="51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468937" y="4675188"/>
              <a:ext cx="66675" cy="17463"/>
            </a:xfrm>
            <a:custGeom>
              <a:avLst/>
              <a:gdLst>
                <a:gd name="T0" fmla="*/ 62 w 63"/>
                <a:gd name="T1" fmla="*/ 0 h 17"/>
                <a:gd name="T2" fmla="*/ 31 w 63"/>
                <a:gd name="T3" fmla="*/ 6 h 17"/>
                <a:gd name="T4" fmla="*/ 9 w 63"/>
                <a:gd name="T5" fmla="*/ 12 h 17"/>
                <a:gd name="T6" fmla="*/ 0 w 63"/>
                <a:gd name="T7" fmla="*/ 17 h 17"/>
                <a:gd name="T8" fmla="*/ 8 w 63"/>
                <a:gd name="T9" fmla="*/ 11 h 17"/>
                <a:gd name="T10" fmla="*/ 30 w 63"/>
                <a:gd name="T11" fmla="*/ 4 h 17"/>
                <a:gd name="T12" fmla="*/ 62 w 6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7">
                  <a:moveTo>
                    <a:pt x="62" y="0"/>
                  </a:moveTo>
                  <a:cubicBezTo>
                    <a:pt x="63" y="1"/>
                    <a:pt x="48" y="2"/>
                    <a:pt x="31" y="6"/>
                  </a:cubicBezTo>
                  <a:cubicBezTo>
                    <a:pt x="22" y="8"/>
                    <a:pt x="14" y="10"/>
                    <a:pt x="9" y="12"/>
                  </a:cubicBezTo>
                  <a:cubicBezTo>
                    <a:pt x="3" y="14"/>
                    <a:pt x="1" y="17"/>
                    <a:pt x="0" y="17"/>
                  </a:cubicBezTo>
                  <a:cubicBezTo>
                    <a:pt x="0" y="16"/>
                    <a:pt x="3" y="13"/>
                    <a:pt x="8" y="11"/>
                  </a:cubicBezTo>
                  <a:cubicBezTo>
                    <a:pt x="14" y="8"/>
                    <a:pt x="21" y="6"/>
                    <a:pt x="30" y="4"/>
                  </a:cubicBezTo>
                  <a:cubicBezTo>
                    <a:pt x="48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5381625" y="4625975"/>
              <a:ext cx="63500" cy="31750"/>
            </a:xfrm>
            <a:custGeom>
              <a:avLst/>
              <a:gdLst>
                <a:gd name="T0" fmla="*/ 61 w 61"/>
                <a:gd name="T1" fmla="*/ 1 h 31"/>
                <a:gd name="T2" fmla="*/ 51 w 61"/>
                <a:gd name="T3" fmla="*/ 2 h 31"/>
                <a:gd name="T4" fmla="*/ 28 w 61"/>
                <a:gd name="T5" fmla="*/ 10 h 31"/>
                <a:gd name="T6" fmla="*/ 8 w 61"/>
                <a:gd name="T7" fmla="*/ 24 h 31"/>
                <a:gd name="T8" fmla="*/ 0 w 61"/>
                <a:gd name="T9" fmla="*/ 31 h 31"/>
                <a:gd name="T10" fmla="*/ 7 w 61"/>
                <a:gd name="T11" fmla="*/ 23 h 31"/>
                <a:gd name="T12" fmla="*/ 27 w 61"/>
                <a:gd name="T13" fmla="*/ 8 h 31"/>
                <a:gd name="T14" fmla="*/ 51 w 61"/>
                <a:gd name="T15" fmla="*/ 1 h 31"/>
                <a:gd name="T16" fmla="*/ 61 w 61"/>
                <a:gd name="T1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1">
                  <a:moveTo>
                    <a:pt x="61" y="1"/>
                  </a:moveTo>
                  <a:cubicBezTo>
                    <a:pt x="61" y="1"/>
                    <a:pt x="57" y="1"/>
                    <a:pt x="51" y="2"/>
                  </a:cubicBezTo>
                  <a:cubicBezTo>
                    <a:pt x="45" y="4"/>
                    <a:pt x="37" y="5"/>
                    <a:pt x="28" y="10"/>
                  </a:cubicBezTo>
                  <a:cubicBezTo>
                    <a:pt x="20" y="14"/>
                    <a:pt x="13" y="20"/>
                    <a:pt x="8" y="24"/>
                  </a:cubicBezTo>
                  <a:cubicBezTo>
                    <a:pt x="4" y="28"/>
                    <a:pt x="1" y="31"/>
                    <a:pt x="0" y="31"/>
                  </a:cubicBezTo>
                  <a:cubicBezTo>
                    <a:pt x="0" y="30"/>
                    <a:pt x="3" y="27"/>
                    <a:pt x="7" y="23"/>
                  </a:cubicBezTo>
                  <a:cubicBezTo>
                    <a:pt x="12" y="18"/>
                    <a:pt x="18" y="12"/>
                    <a:pt x="27" y="8"/>
                  </a:cubicBezTo>
                  <a:cubicBezTo>
                    <a:pt x="36" y="3"/>
                    <a:pt x="45" y="2"/>
                    <a:pt x="51" y="1"/>
                  </a:cubicBezTo>
                  <a:cubicBezTo>
                    <a:pt x="57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286375" y="5159375"/>
              <a:ext cx="11112" cy="25400"/>
            </a:xfrm>
            <a:custGeom>
              <a:avLst/>
              <a:gdLst>
                <a:gd name="T0" fmla="*/ 10 w 11"/>
                <a:gd name="T1" fmla="*/ 1 h 25"/>
                <a:gd name="T2" fmla="*/ 5 w 11"/>
                <a:gd name="T3" fmla="*/ 13 h 25"/>
                <a:gd name="T4" fmla="*/ 0 w 11"/>
                <a:gd name="T5" fmla="*/ 25 h 25"/>
                <a:gd name="T6" fmla="*/ 3 w 11"/>
                <a:gd name="T7" fmla="*/ 12 h 25"/>
                <a:gd name="T8" fmla="*/ 10 w 11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5">
                  <a:moveTo>
                    <a:pt x="10" y="1"/>
                  </a:moveTo>
                  <a:cubicBezTo>
                    <a:pt x="11" y="1"/>
                    <a:pt x="8" y="6"/>
                    <a:pt x="5" y="13"/>
                  </a:cubicBezTo>
                  <a:cubicBezTo>
                    <a:pt x="3" y="19"/>
                    <a:pt x="1" y="25"/>
                    <a:pt x="0" y="25"/>
                  </a:cubicBezTo>
                  <a:cubicBezTo>
                    <a:pt x="0" y="25"/>
                    <a:pt x="0" y="19"/>
                    <a:pt x="3" y="12"/>
                  </a:cubicBezTo>
                  <a:cubicBezTo>
                    <a:pt x="5" y="5"/>
                    <a:pt x="9" y="0"/>
                    <a:pt x="10" y="1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22" y="259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14" y="183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5653087" y="4841875"/>
              <a:ext cx="1225550" cy="1789113"/>
            </a:xfrm>
            <a:custGeom>
              <a:avLst/>
              <a:gdLst>
                <a:gd name="T0" fmla="*/ 741 w 1171"/>
                <a:gd name="T1" fmla="*/ 367 h 1707"/>
                <a:gd name="T2" fmla="*/ 637 w 1171"/>
                <a:gd name="T3" fmla="*/ 135 h 1707"/>
                <a:gd name="T4" fmla="*/ 522 w 1171"/>
                <a:gd name="T5" fmla="*/ 125 h 1707"/>
                <a:gd name="T6" fmla="*/ 414 w 1171"/>
                <a:gd name="T7" fmla="*/ 68 h 1707"/>
                <a:gd name="T8" fmla="*/ 324 w 1171"/>
                <a:gd name="T9" fmla="*/ 86 h 1707"/>
                <a:gd name="T10" fmla="*/ 192 w 1171"/>
                <a:gd name="T11" fmla="*/ 20 h 1707"/>
                <a:gd name="T12" fmla="*/ 84 w 1171"/>
                <a:gd name="T13" fmla="*/ 68 h 1707"/>
                <a:gd name="T14" fmla="*/ 0 w 1171"/>
                <a:gd name="T15" fmla="*/ 0 h 1707"/>
                <a:gd name="T16" fmla="*/ 2 w 1171"/>
                <a:gd name="T17" fmla="*/ 4 h 1707"/>
                <a:gd name="T18" fmla="*/ 60 w 1171"/>
                <a:gd name="T19" fmla="*/ 82 h 1707"/>
                <a:gd name="T20" fmla="*/ 156 w 1171"/>
                <a:gd name="T21" fmla="*/ 49 h 1707"/>
                <a:gd name="T22" fmla="*/ 246 w 1171"/>
                <a:gd name="T23" fmla="*/ 54 h 1707"/>
                <a:gd name="T24" fmla="*/ 345 w 1171"/>
                <a:gd name="T25" fmla="*/ 139 h 1707"/>
                <a:gd name="T26" fmla="*/ 469 w 1171"/>
                <a:gd name="T27" fmla="*/ 111 h 1707"/>
                <a:gd name="T28" fmla="*/ 530 w 1171"/>
                <a:gd name="T29" fmla="*/ 160 h 1707"/>
                <a:gd name="T30" fmla="*/ 581 w 1171"/>
                <a:gd name="T31" fmla="*/ 138 h 1707"/>
                <a:gd name="T32" fmla="*/ 710 w 1171"/>
                <a:gd name="T33" fmla="*/ 263 h 1707"/>
                <a:gd name="T34" fmla="*/ 728 w 1171"/>
                <a:gd name="T35" fmla="*/ 403 h 1707"/>
                <a:gd name="T36" fmla="*/ 754 w 1171"/>
                <a:gd name="T37" fmla="*/ 667 h 1707"/>
                <a:gd name="T38" fmla="*/ 728 w 1171"/>
                <a:gd name="T39" fmla="*/ 825 h 1707"/>
                <a:gd name="T40" fmla="*/ 766 w 1171"/>
                <a:gd name="T41" fmla="*/ 898 h 1707"/>
                <a:gd name="T42" fmla="*/ 810 w 1171"/>
                <a:gd name="T43" fmla="*/ 1062 h 1707"/>
                <a:gd name="T44" fmla="*/ 835 w 1171"/>
                <a:gd name="T45" fmla="*/ 1144 h 1707"/>
                <a:gd name="T46" fmla="*/ 872 w 1171"/>
                <a:gd name="T47" fmla="*/ 1231 h 1707"/>
                <a:gd name="T48" fmla="*/ 930 w 1171"/>
                <a:gd name="T49" fmla="*/ 1317 h 1707"/>
                <a:gd name="T50" fmla="*/ 927 w 1171"/>
                <a:gd name="T51" fmla="*/ 1368 h 1707"/>
                <a:gd name="T52" fmla="*/ 994 w 1171"/>
                <a:gd name="T53" fmla="*/ 1465 h 1707"/>
                <a:gd name="T54" fmla="*/ 1000 w 1171"/>
                <a:gd name="T55" fmla="*/ 1515 h 1707"/>
                <a:gd name="T56" fmla="*/ 1044 w 1171"/>
                <a:gd name="T57" fmla="*/ 1568 h 1707"/>
                <a:gd name="T58" fmla="*/ 1113 w 1171"/>
                <a:gd name="T59" fmla="*/ 1654 h 1707"/>
                <a:gd name="T60" fmla="*/ 1136 w 1171"/>
                <a:gd name="T61" fmla="*/ 1707 h 1707"/>
                <a:gd name="T62" fmla="*/ 1171 w 1171"/>
                <a:gd name="T63" fmla="*/ 1671 h 1707"/>
                <a:gd name="T64" fmla="*/ 1047 w 1171"/>
                <a:gd name="T65" fmla="*/ 1463 h 1707"/>
                <a:gd name="T66" fmla="*/ 799 w 1171"/>
                <a:gd name="T67" fmla="*/ 939 h 1707"/>
                <a:gd name="T68" fmla="*/ 756 w 1171"/>
                <a:gd name="T69" fmla="*/ 720 h 1707"/>
                <a:gd name="T70" fmla="*/ 741 w 1171"/>
                <a:gd name="T71" fmla="*/ 367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1" h="1707">
                  <a:moveTo>
                    <a:pt x="741" y="367"/>
                  </a:moveTo>
                  <a:cubicBezTo>
                    <a:pt x="744" y="270"/>
                    <a:pt x="707" y="178"/>
                    <a:pt x="637" y="135"/>
                  </a:cubicBezTo>
                  <a:cubicBezTo>
                    <a:pt x="567" y="92"/>
                    <a:pt x="559" y="140"/>
                    <a:pt x="522" y="125"/>
                  </a:cubicBezTo>
                  <a:cubicBezTo>
                    <a:pt x="468" y="103"/>
                    <a:pt x="461" y="77"/>
                    <a:pt x="414" y="68"/>
                  </a:cubicBezTo>
                  <a:cubicBezTo>
                    <a:pt x="366" y="58"/>
                    <a:pt x="375" y="97"/>
                    <a:pt x="324" y="86"/>
                  </a:cubicBezTo>
                  <a:cubicBezTo>
                    <a:pt x="274" y="74"/>
                    <a:pt x="273" y="22"/>
                    <a:pt x="192" y="20"/>
                  </a:cubicBezTo>
                  <a:cubicBezTo>
                    <a:pt x="159" y="19"/>
                    <a:pt x="133" y="82"/>
                    <a:pt x="84" y="68"/>
                  </a:cubicBezTo>
                  <a:cubicBezTo>
                    <a:pt x="55" y="60"/>
                    <a:pt x="24" y="32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15" y="31"/>
                    <a:pt x="28" y="74"/>
                    <a:pt x="60" y="82"/>
                  </a:cubicBezTo>
                  <a:cubicBezTo>
                    <a:pt x="92" y="90"/>
                    <a:pt x="129" y="62"/>
                    <a:pt x="156" y="49"/>
                  </a:cubicBezTo>
                  <a:cubicBezTo>
                    <a:pt x="195" y="30"/>
                    <a:pt x="211" y="35"/>
                    <a:pt x="246" y="54"/>
                  </a:cubicBezTo>
                  <a:cubicBezTo>
                    <a:pt x="281" y="74"/>
                    <a:pt x="317" y="101"/>
                    <a:pt x="345" y="139"/>
                  </a:cubicBezTo>
                  <a:cubicBezTo>
                    <a:pt x="377" y="79"/>
                    <a:pt x="423" y="63"/>
                    <a:pt x="469" y="111"/>
                  </a:cubicBezTo>
                  <a:cubicBezTo>
                    <a:pt x="483" y="125"/>
                    <a:pt x="508" y="156"/>
                    <a:pt x="530" y="160"/>
                  </a:cubicBezTo>
                  <a:cubicBezTo>
                    <a:pt x="551" y="164"/>
                    <a:pt x="562" y="143"/>
                    <a:pt x="581" y="138"/>
                  </a:cubicBezTo>
                  <a:cubicBezTo>
                    <a:pt x="633" y="126"/>
                    <a:pt x="689" y="225"/>
                    <a:pt x="710" y="263"/>
                  </a:cubicBezTo>
                  <a:cubicBezTo>
                    <a:pt x="737" y="310"/>
                    <a:pt x="729" y="352"/>
                    <a:pt x="728" y="403"/>
                  </a:cubicBezTo>
                  <a:cubicBezTo>
                    <a:pt x="727" y="514"/>
                    <a:pt x="758" y="524"/>
                    <a:pt x="754" y="667"/>
                  </a:cubicBezTo>
                  <a:cubicBezTo>
                    <a:pt x="753" y="695"/>
                    <a:pt x="727" y="797"/>
                    <a:pt x="728" y="825"/>
                  </a:cubicBezTo>
                  <a:cubicBezTo>
                    <a:pt x="728" y="855"/>
                    <a:pt x="757" y="870"/>
                    <a:pt x="766" y="898"/>
                  </a:cubicBezTo>
                  <a:cubicBezTo>
                    <a:pt x="783" y="953"/>
                    <a:pt x="795" y="1006"/>
                    <a:pt x="810" y="1062"/>
                  </a:cubicBezTo>
                  <a:cubicBezTo>
                    <a:pt x="817" y="1090"/>
                    <a:pt x="822" y="1118"/>
                    <a:pt x="835" y="1144"/>
                  </a:cubicBezTo>
                  <a:cubicBezTo>
                    <a:pt x="849" y="1173"/>
                    <a:pt x="862" y="1200"/>
                    <a:pt x="872" y="1231"/>
                  </a:cubicBezTo>
                  <a:cubicBezTo>
                    <a:pt x="884" y="1266"/>
                    <a:pt x="906" y="1290"/>
                    <a:pt x="930" y="1317"/>
                  </a:cubicBezTo>
                  <a:cubicBezTo>
                    <a:pt x="947" y="1338"/>
                    <a:pt x="964" y="1361"/>
                    <a:pt x="927" y="1368"/>
                  </a:cubicBezTo>
                  <a:cubicBezTo>
                    <a:pt x="931" y="1419"/>
                    <a:pt x="971" y="1426"/>
                    <a:pt x="994" y="1465"/>
                  </a:cubicBezTo>
                  <a:cubicBezTo>
                    <a:pt x="1003" y="1482"/>
                    <a:pt x="993" y="1498"/>
                    <a:pt x="1000" y="1515"/>
                  </a:cubicBezTo>
                  <a:cubicBezTo>
                    <a:pt x="1009" y="1536"/>
                    <a:pt x="1027" y="1552"/>
                    <a:pt x="1044" y="1568"/>
                  </a:cubicBezTo>
                  <a:cubicBezTo>
                    <a:pt x="1067" y="1590"/>
                    <a:pt x="1102" y="1623"/>
                    <a:pt x="1113" y="1654"/>
                  </a:cubicBezTo>
                  <a:cubicBezTo>
                    <a:pt x="1120" y="1676"/>
                    <a:pt x="1124" y="1690"/>
                    <a:pt x="1136" y="1707"/>
                  </a:cubicBezTo>
                  <a:cubicBezTo>
                    <a:pt x="1153" y="1690"/>
                    <a:pt x="1164" y="1678"/>
                    <a:pt x="1171" y="1671"/>
                  </a:cubicBezTo>
                  <a:cubicBezTo>
                    <a:pt x="1128" y="1598"/>
                    <a:pt x="1095" y="1537"/>
                    <a:pt x="1047" y="1463"/>
                  </a:cubicBezTo>
                  <a:cubicBezTo>
                    <a:pt x="999" y="1389"/>
                    <a:pt x="839" y="1098"/>
                    <a:pt x="799" y="939"/>
                  </a:cubicBezTo>
                  <a:cubicBezTo>
                    <a:pt x="773" y="840"/>
                    <a:pt x="733" y="790"/>
                    <a:pt x="756" y="720"/>
                  </a:cubicBezTo>
                  <a:cubicBezTo>
                    <a:pt x="796" y="595"/>
                    <a:pt x="739" y="463"/>
                    <a:pt x="741" y="36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419850" y="5551488"/>
              <a:ext cx="458787" cy="1063625"/>
            </a:xfrm>
            <a:custGeom>
              <a:avLst/>
              <a:gdLst>
                <a:gd name="T0" fmla="*/ 31 w 438"/>
                <a:gd name="T1" fmla="*/ 8 h 1016"/>
                <a:gd name="T2" fmla="*/ 8 w 438"/>
                <a:gd name="T3" fmla="*/ 82 h 1016"/>
                <a:gd name="T4" fmla="*/ 59 w 438"/>
                <a:gd name="T5" fmla="*/ 250 h 1016"/>
                <a:gd name="T6" fmla="*/ 77 w 438"/>
                <a:gd name="T7" fmla="*/ 318 h 1016"/>
                <a:gd name="T8" fmla="*/ 107 w 438"/>
                <a:gd name="T9" fmla="*/ 412 h 1016"/>
                <a:gd name="T10" fmla="*/ 198 w 438"/>
                <a:gd name="T11" fmla="*/ 595 h 1016"/>
                <a:gd name="T12" fmla="*/ 307 w 438"/>
                <a:gd name="T13" fmla="*/ 789 h 1016"/>
                <a:gd name="T14" fmla="*/ 345 w 438"/>
                <a:gd name="T15" fmla="*/ 873 h 1016"/>
                <a:gd name="T16" fmla="*/ 377 w 438"/>
                <a:gd name="T17" fmla="*/ 957 h 1016"/>
                <a:gd name="T18" fmla="*/ 418 w 438"/>
                <a:gd name="T19" fmla="*/ 1016 h 1016"/>
                <a:gd name="T20" fmla="*/ 438 w 438"/>
                <a:gd name="T21" fmla="*/ 995 h 1016"/>
                <a:gd name="T22" fmla="*/ 314 w 438"/>
                <a:gd name="T23" fmla="*/ 787 h 1016"/>
                <a:gd name="T24" fmla="*/ 66 w 438"/>
                <a:gd name="T25" fmla="*/ 263 h 1016"/>
                <a:gd name="T26" fmla="*/ 23 w 438"/>
                <a:gd name="T27" fmla="*/ 44 h 1016"/>
                <a:gd name="T28" fmla="*/ 33 w 438"/>
                <a:gd name="T29" fmla="*/ 0 h 1016"/>
                <a:gd name="T30" fmla="*/ 31 w 438"/>
                <a:gd name="T31" fmla="*/ 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1016">
                  <a:moveTo>
                    <a:pt x="31" y="8"/>
                  </a:moveTo>
                  <a:cubicBezTo>
                    <a:pt x="23" y="33"/>
                    <a:pt x="11" y="56"/>
                    <a:pt x="8" y="82"/>
                  </a:cubicBezTo>
                  <a:cubicBezTo>
                    <a:pt x="0" y="144"/>
                    <a:pt x="37" y="195"/>
                    <a:pt x="59" y="250"/>
                  </a:cubicBezTo>
                  <a:cubicBezTo>
                    <a:pt x="68" y="272"/>
                    <a:pt x="72" y="295"/>
                    <a:pt x="77" y="318"/>
                  </a:cubicBezTo>
                  <a:cubicBezTo>
                    <a:pt x="83" y="350"/>
                    <a:pt x="93" y="382"/>
                    <a:pt x="107" y="412"/>
                  </a:cubicBezTo>
                  <a:cubicBezTo>
                    <a:pt x="134" y="475"/>
                    <a:pt x="171" y="532"/>
                    <a:pt x="198" y="595"/>
                  </a:cubicBezTo>
                  <a:cubicBezTo>
                    <a:pt x="227" y="664"/>
                    <a:pt x="269" y="725"/>
                    <a:pt x="307" y="789"/>
                  </a:cubicBezTo>
                  <a:cubicBezTo>
                    <a:pt x="323" y="816"/>
                    <a:pt x="337" y="843"/>
                    <a:pt x="345" y="873"/>
                  </a:cubicBezTo>
                  <a:cubicBezTo>
                    <a:pt x="354" y="902"/>
                    <a:pt x="362" y="930"/>
                    <a:pt x="377" y="957"/>
                  </a:cubicBezTo>
                  <a:cubicBezTo>
                    <a:pt x="389" y="977"/>
                    <a:pt x="402" y="997"/>
                    <a:pt x="418" y="1016"/>
                  </a:cubicBezTo>
                  <a:cubicBezTo>
                    <a:pt x="427" y="1007"/>
                    <a:pt x="433" y="1000"/>
                    <a:pt x="438" y="995"/>
                  </a:cubicBezTo>
                  <a:cubicBezTo>
                    <a:pt x="395" y="922"/>
                    <a:pt x="362" y="861"/>
                    <a:pt x="314" y="787"/>
                  </a:cubicBezTo>
                  <a:cubicBezTo>
                    <a:pt x="266" y="713"/>
                    <a:pt x="106" y="422"/>
                    <a:pt x="66" y="263"/>
                  </a:cubicBezTo>
                  <a:cubicBezTo>
                    <a:pt x="40" y="164"/>
                    <a:pt x="0" y="114"/>
                    <a:pt x="23" y="44"/>
                  </a:cubicBezTo>
                  <a:cubicBezTo>
                    <a:pt x="28" y="29"/>
                    <a:pt x="31" y="15"/>
                    <a:pt x="33" y="0"/>
                  </a:cubicBezTo>
                  <a:cubicBezTo>
                    <a:pt x="33" y="3"/>
                    <a:pt x="32" y="6"/>
                    <a:pt x="31" y="8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568950" y="5095875"/>
              <a:ext cx="196850" cy="317500"/>
            </a:xfrm>
            <a:custGeom>
              <a:avLst/>
              <a:gdLst>
                <a:gd name="T0" fmla="*/ 64 w 187"/>
                <a:gd name="T1" fmla="*/ 102 h 302"/>
                <a:gd name="T2" fmla="*/ 27 w 187"/>
                <a:gd name="T3" fmla="*/ 17 h 302"/>
                <a:gd name="T4" fmla="*/ 103 w 187"/>
                <a:gd name="T5" fmla="*/ 58 h 302"/>
                <a:gd name="T6" fmla="*/ 176 w 187"/>
                <a:gd name="T7" fmla="*/ 222 h 302"/>
                <a:gd name="T8" fmla="*/ 187 w 187"/>
                <a:gd name="T9" fmla="*/ 261 h 302"/>
                <a:gd name="T10" fmla="*/ 152 w 187"/>
                <a:gd name="T11" fmla="*/ 235 h 302"/>
                <a:gd name="T12" fmla="*/ 64 w 187"/>
                <a:gd name="T13" fmla="*/ 1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02">
                  <a:moveTo>
                    <a:pt x="64" y="102"/>
                  </a:moveTo>
                  <a:cubicBezTo>
                    <a:pt x="51" y="87"/>
                    <a:pt x="0" y="39"/>
                    <a:pt x="27" y="17"/>
                  </a:cubicBezTo>
                  <a:cubicBezTo>
                    <a:pt x="47" y="0"/>
                    <a:pt x="89" y="44"/>
                    <a:pt x="103" y="58"/>
                  </a:cubicBezTo>
                  <a:cubicBezTo>
                    <a:pt x="125" y="79"/>
                    <a:pt x="174" y="204"/>
                    <a:pt x="176" y="222"/>
                  </a:cubicBezTo>
                  <a:cubicBezTo>
                    <a:pt x="178" y="234"/>
                    <a:pt x="187" y="249"/>
                    <a:pt x="187" y="261"/>
                  </a:cubicBezTo>
                  <a:cubicBezTo>
                    <a:pt x="185" y="302"/>
                    <a:pt x="180" y="287"/>
                    <a:pt x="152" y="235"/>
                  </a:cubicBezTo>
                  <a:cubicBezTo>
                    <a:pt x="142" y="217"/>
                    <a:pt x="85" y="126"/>
                    <a:pt x="64" y="102"/>
                  </a:cubicBezTo>
                  <a:close/>
                </a:path>
              </a:pathLst>
            </a:custGeom>
            <a:solidFill>
              <a:srgbClr val="FFD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961062" y="5102225"/>
              <a:ext cx="131762" cy="249238"/>
            </a:xfrm>
            <a:custGeom>
              <a:avLst/>
              <a:gdLst>
                <a:gd name="T0" fmla="*/ 106 w 125"/>
                <a:gd name="T1" fmla="*/ 212 h 237"/>
                <a:gd name="T2" fmla="*/ 79 w 125"/>
                <a:gd name="T3" fmla="*/ 163 h 237"/>
                <a:gd name="T4" fmla="*/ 49 w 125"/>
                <a:gd name="T5" fmla="*/ 102 h 237"/>
                <a:gd name="T6" fmla="*/ 33 w 125"/>
                <a:gd name="T7" fmla="*/ 0 h 237"/>
                <a:gd name="T8" fmla="*/ 56 w 125"/>
                <a:gd name="T9" fmla="*/ 20 h 237"/>
                <a:gd name="T10" fmla="*/ 73 w 125"/>
                <a:gd name="T11" fmla="*/ 48 h 237"/>
                <a:gd name="T12" fmla="*/ 94 w 125"/>
                <a:gd name="T13" fmla="*/ 122 h 237"/>
                <a:gd name="T14" fmla="*/ 108 w 125"/>
                <a:gd name="T15" fmla="*/ 178 h 237"/>
                <a:gd name="T16" fmla="*/ 120 w 125"/>
                <a:gd name="T17" fmla="*/ 237 h 237"/>
                <a:gd name="T18" fmla="*/ 106 w 125"/>
                <a:gd name="T19" fmla="*/ 21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237">
                  <a:moveTo>
                    <a:pt x="106" y="212"/>
                  </a:moveTo>
                  <a:cubicBezTo>
                    <a:pt x="95" y="203"/>
                    <a:pt x="87" y="176"/>
                    <a:pt x="79" y="163"/>
                  </a:cubicBezTo>
                  <a:cubicBezTo>
                    <a:pt x="68" y="143"/>
                    <a:pt x="58" y="123"/>
                    <a:pt x="49" y="102"/>
                  </a:cubicBezTo>
                  <a:cubicBezTo>
                    <a:pt x="39" y="79"/>
                    <a:pt x="0" y="20"/>
                    <a:pt x="33" y="0"/>
                  </a:cubicBezTo>
                  <a:cubicBezTo>
                    <a:pt x="42" y="9"/>
                    <a:pt x="48" y="11"/>
                    <a:pt x="56" y="20"/>
                  </a:cubicBezTo>
                  <a:cubicBezTo>
                    <a:pt x="65" y="30"/>
                    <a:pt x="68" y="36"/>
                    <a:pt x="73" y="48"/>
                  </a:cubicBezTo>
                  <a:cubicBezTo>
                    <a:pt x="82" y="72"/>
                    <a:pt x="86" y="98"/>
                    <a:pt x="94" y="122"/>
                  </a:cubicBezTo>
                  <a:cubicBezTo>
                    <a:pt x="101" y="141"/>
                    <a:pt x="106" y="158"/>
                    <a:pt x="108" y="178"/>
                  </a:cubicBezTo>
                  <a:cubicBezTo>
                    <a:pt x="109" y="192"/>
                    <a:pt x="125" y="227"/>
                    <a:pt x="120" y="237"/>
                  </a:cubicBezTo>
                  <a:lnTo>
                    <a:pt x="106" y="212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164262" y="5037138"/>
              <a:ext cx="60325" cy="373063"/>
            </a:xfrm>
            <a:custGeom>
              <a:avLst/>
              <a:gdLst>
                <a:gd name="T0" fmla="*/ 47 w 58"/>
                <a:gd name="T1" fmla="*/ 316 h 356"/>
                <a:gd name="T2" fmla="*/ 48 w 58"/>
                <a:gd name="T3" fmla="*/ 316 h 356"/>
                <a:gd name="T4" fmla="*/ 1 w 58"/>
                <a:gd name="T5" fmla="*/ 70 h 356"/>
                <a:gd name="T6" fmla="*/ 47 w 58"/>
                <a:gd name="T7" fmla="*/ 102 h 356"/>
                <a:gd name="T8" fmla="*/ 56 w 58"/>
                <a:gd name="T9" fmla="*/ 259 h 356"/>
                <a:gd name="T10" fmla="*/ 57 w 58"/>
                <a:gd name="T11" fmla="*/ 356 h 356"/>
                <a:gd name="T12" fmla="*/ 53 w 58"/>
                <a:gd name="T13" fmla="*/ 341 h 356"/>
                <a:gd name="T14" fmla="*/ 47 w 58"/>
                <a:gd name="T15" fmla="*/ 31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56">
                  <a:moveTo>
                    <a:pt x="47" y="316"/>
                  </a:moveTo>
                  <a:cubicBezTo>
                    <a:pt x="49" y="319"/>
                    <a:pt x="49" y="319"/>
                    <a:pt x="48" y="316"/>
                  </a:cubicBezTo>
                  <a:cubicBezTo>
                    <a:pt x="22" y="239"/>
                    <a:pt x="0" y="152"/>
                    <a:pt x="1" y="70"/>
                  </a:cubicBezTo>
                  <a:cubicBezTo>
                    <a:pt x="3" y="0"/>
                    <a:pt x="41" y="75"/>
                    <a:pt x="47" y="102"/>
                  </a:cubicBezTo>
                  <a:cubicBezTo>
                    <a:pt x="58" y="153"/>
                    <a:pt x="53" y="207"/>
                    <a:pt x="56" y="259"/>
                  </a:cubicBezTo>
                  <a:cubicBezTo>
                    <a:pt x="58" y="291"/>
                    <a:pt x="58" y="323"/>
                    <a:pt x="57" y="356"/>
                  </a:cubicBezTo>
                  <a:cubicBezTo>
                    <a:pt x="51" y="351"/>
                    <a:pt x="52" y="347"/>
                    <a:pt x="53" y="341"/>
                  </a:cubicBezTo>
                  <a:lnTo>
                    <a:pt x="47" y="316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305425" y="4935538"/>
              <a:ext cx="190500" cy="511175"/>
            </a:xfrm>
            <a:custGeom>
              <a:avLst/>
              <a:gdLst>
                <a:gd name="T0" fmla="*/ 85 w 182"/>
                <a:gd name="T1" fmla="*/ 394 h 489"/>
                <a:gd name="T2" fmla="*/ 34 w 182"/>
                <a:gd name="T3" fmla="*/ 279 h 489"/>
                <a:gd name="T4" fmla="*/ 38 w 182"/>
                <a:gd name="T5" fmla="*/ 118 h 489"/>
                <a:gd name="T6" fmla="*/ 81 w 182"/>
                <a:gd name="T7" fmla="*/ 1 h 489"/>
                <a:gd name="T8" fmla="*/ 133 w 182"/>
                <a:gd name="T9" fmla="*/ 128 h 489"/>
                <a:gd name="T10" fmla="*/ 103 w 182"/>
                <a:gd name="T11" fmla="*/ 175 h 489"/>
                <a:gd name="T12" fmla="*/ 158 w 182"/>
                <a:gd name="T13" fmla="*/ 219 h 489"/>
                <a:gd name="T14" fmla="*/ 99 w 182"/>
                <a:gd name="T15" fmla="*/ 239 h 489"/>
                <a:gd name="T16" fmla="*/ 125 w 182"/>
                <a:gd name="T17" fmla="*/ 264 h 489"/>
                <a:gd name="T18" fmla="*/ 125 w 182"/>
                <a:gd name="T19" fmla="*/ 295 h 489"/>
                <a:gd name="T20" fmla="*/ 150 w 182"/>
                <a:gd name="T21" fmla="*/ 338 h 489"/>
                <a:gd name="T22" fmla="*/ 145 w 182"/>
                <a:gd name="T23" fmla="*/ 387 h 489"/>
                <a:gd name="T24" fmla="*/ 169 w 182"/>
                <a:gd name="T25" fmla="*/ 403 h 489"/>
                <a:gd name="T26" fmla="*/ 182 w 182"/>
                <a:gd name="T27" fmla="*/ 460 h 489"/>
                <a:gd name="T28" fmla="*/ 85 w 182"/>
                <a:gd name="T29" fmla="*/ 39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489">
                  <a:moveTo>
                    <a:pt x="85" y="394"/>
                  </a:moveTo>
                  <a:cubicBezTo>
                    <a:pt x="69" y="355"/>
                    <a:pt x="61" y="312"/>
                    <a:pt x="34" y="279"/>
                  </a:cubicBezTo>
                  <a:cubicBezTo>
                    <a:pt x="0" y="240"/>
                    <a:pt x="24" y="155"/>
                    <a:pt x="38" y="118"/>
                  </a:cubicBezTo>
                  <a:cubicBezTo>
                    <a:pt x="69" y="100"/>
                    <a:pt x="82" y="52"/>
                    <a:pt x="81" y="1"/>
                  </a:cubicBezTo>
                  <a:cubicBezTo>
                    <a:pt x="99" y="0"/>
                    <a:pt x="134" y="67"/>
                    <a:pt x="133" y="128"/>
                  </a:cubicBezTo>
                  <a:cubicBezTo>
                    <a:pt x="133" y="144"/>
                    <a:pt x="94" y="161"/>
                    <a:pt x="103" y="175"/>
                  </a:cubicBezTo>
                  <a:cubicBezTo>
                    <a:pt x="125" y="179"/>
                    <a:pt x="157" y="203"/>
                    <a:pt x="158" y="219"/>
                  </a:cubicBezTo>
                  <a:cubicBezTo>
                    <a:pt x="159" y="230"/>
                    <a:pt x="89" y="224"/>
                    <a:pt x="99" y="239"/>
                  </a:cubicBezTo>
                  <a:cubicBezTo>
                    <a:pt x="105" y="248"/>
                    <a:pt x="120" y="254"/>
                    <a:pt x="125" y="264"/>
                  </a:cubicBezTo>
                  <a:cubicBezTo>
                    <a:pt x="130" y="273"/>
                    <a:pt x="126" y="286"/>
                    <a:pt x="125" y="295"/>
                  </a:cubicBezTo>
                  <a:cubicBezTo>
                    <a:pt x="124" y="318"/>
                    <a:pt x="142" y="317"/>
                    <a:pt x="150" y="338"/>
                  </a:cubicBezTo>
                  <a:cubicBezTo>
                    <a:pt x="154" y="348"/>
                    <a:pt x="138" y="365"/>
                    <a:pt x="145" y="387"/>
                  </a:cubicBezTo>
                  <a:cubicBezTo>
                    <a:pt x="148" y="395"/>
                    <a:pt x="172" y="395"/>
                    <a:pt x="169" y="403"/>
                  </a:cubicBezTo>
                  <a:cubicBezTo>
                    <a:pt x="162" y="427"/>
                    <a:pt x="179" y="445"/>
                    <a:pt x="182" y="460"/>
                  </a:cubicBezTo>
                  <a:cubicBezTo>
                    <a:pt x="168" y="489"/>
                    <a:pt x="101" y="431"/>
                    <a:pt x="85" y="394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5559425" y="5157788"/>
              <a:ext cx="120650" cy="296863"/>
            </a:xfrm>
            <a:custGeom>
              <a:avLst/>
              <a:gdLst>
                <a:gd name="T0" fmla="*/ 22 w 116"/>
                <a:gd name="T1" fmla="*/ 124 h 283"/>
                <a:gd name="T2" fmla="*/ 31 w 116"/>
                <a:gd name="T3" fmla="*/ 162 h 283"/>
                <a:gd name="T4" fmla="*/ 67 w 116"/>
                <a:gd name="T5" fmla="*/ 161 h 283"/>
                <a:gd name="T6" fmla="*/ 60 w 116"/>
                <a:gd name="T7" fmla="*/ 223 h 283"/>
                <a:gd name="T8" fmla="*/ 81 w 116"/>
                <a:gd name="T9" fmla="*/ 254 h 283"/>
                <a:gd name="T10" fmla="*/ 105 w 116"/>
                <a:gd name="T11" fmla="*/ 283 h 283"/>
                <a:gd name="T12" fmla="*/ 104 w 116"/>
                <a:gd name="T13" fmla="*/ 201 h 283"/>
                <a:gd name="T14" fmla="*/ 103 w 116"/>
                <a:gd name="T15" fmla="*/ 133 h 283"/>
                <a:gd name="T16" fmla="*/ 50 w 116"/>
                <a:gd name="T17" fmla="*/ 35 h 283"/>
                <a:gd name="T18" fmla="*/ 22 w 116"/>
                <a:gd name="T19" fmla="*/ 1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83">
                  <a:moveTo>
                    <a:pt x="22" y="124"/>
                  </a:moveTo>
                  <a:cubicBezTo>
                    <a:pt x="23" y="132"/>
                    <a:pt x="25" y="156"/>
                    <a:pt x="31" y="162"/>
                  </a:cubicBezTo>
                  <a:cubicBezTo>
                    <a:pt x="44" y="174"/>
                    <a:pt x="53" y="152"/>
                    <a:pt x="67" y="161"/>
                  </a:cubicBezTo>
                  <a:cubicBezTo>
                    <a:pt x="48" y="180"/>
                    <a:pt x="48" y="199"/>
                    <a:pt x="60" y="223"/>
                  </a:cubicBezTo>
                  <a:cubicBezTo>
                    <a:pt x="66" y="235"/>
                    <a:pt x="72" y="244"/>
                    <a:pt x="81" y="254"/>
                  </a:cubicBezTo>
                  <a:cubicBezTo>
                    <a:pt x="88" y="262"/>
                    <a:pt x="96" y="278"/>
                    <a:pt x="105" y="283"/>
                  </a:cubicBezTo>
                  <a:cubicBezTo>
                    <a:pt x="116" y="260"/>
                    <a:pt x="103" y="225"/>
                    <a:pt x="104" y="201"/>
                  </a:cubicBezTo>
                  <a:cubicBezTo>
                    <a:pt x="104" y="177"/>
                    <a:pt x="108" y="157"/>
                    <a:pt x="103" y="133"/>
                  </a:cubicBezTo>
                  <a:cubicBezTo>
                    <a:pt x="95" y="100"/>
                    <a:pt x="79" y="55"/>
                    <a:pt x="50" y="35"/>
                  </a:cubicBezTo>
                  <a:cubicBezTo>
                    <a:pt x="0" y="0"/>
                    <a:pt x="19" y="102"/>
                    <a:pt x="22" y="124"/>
                  </a:cubicBez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5541962" y="4956175"/>
              <a:ext cx="201612" cy="261938"/>
            </a:xfrm>
            <a:custGeom>
              <a:avLst/>
              <a:gdLst>
                <a:gd name="T0" fmla="*/ 75 w 193"/>
                <a:gd name="T1" fmla="*/ 120 h 251"/>
                <a:gd name="T2" fmla="*/ 74 w 193"/>
                <a:gd name="T3" fmla="*/ 226 h 251"/>
                <a:gd name="T4" fmla="*/ 10 w 193"/>
                <a:gd name="T5" fmla="*/ 154 h 251"/>
                <a:gd name="T6" fmla="*/ 20 w 193"/>
                <a:gd name="T7" fmla="*/ 47 h 251"/>
                <a:gd name="T8" fmla="*/ 98 w 193"/>
                <a:gd name="T9" fmla="*/ 3 h 251"/>
                <a:gd name="T10" fmla="*/ 180 w 193"/>
                <a:gd name="T11" fmla="*/ 95 h 251"/>
                <a:gd name="T12" fmla="*/ 178 w 193"/>
                <a:gd name="T13" fmla="*/ 251 h 251"/>
                <a:gd name="T14" fmla="*/ 75 w 193"/>
                <a:gd name="T15" fmla="*/ 12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51">
                  <a:moveTo>
                    <a:pt x="75" y="120"/>
                  </a:moveTo>
                  <a:cubicBezTo>
                    <a:pt x="8" y="127"/>
                    <a:pt x="36" y="195"/>
                    <a:pt x="74" y="226"/>
                  </a:cubicBezTo>
                  <a:cubicBezTo>
                    <a:pt x="39" y="206"/>
                    <a:pt x="17" y="196"/>
                    <a:pt x="10" y="154"/>
                  </a:cubicBezTo>
                  <a:cubicBezTo>
                    <a:pt x="0" y="92"/>
                    <a:pt x="0" y="82"/>
                    <a:pt x="20" y="47"/>
                  </a:cubicBezTo>
                  <a:cubicBezTo>
                    <a:pt x="37" y="16"/>
                    <a:pt x="65" y="0"/>
                    <a:pt x="98" y="3"/>
                  </a:cubicBezTo>
                  <a:cubicBezTo>
                    <a:pt x="140" y="7"/>
                    <a:pt x="169" y="54"/>
                    <a:pt x="180" y="95"/>
                  </a:cubicBezTo>
                  <a:cubicBezTo>
                    <a:pt x="193" y="145"/>
                    <a:pt x="180" y="200"/>
                    <a:pt x="178" y="251"/>
                  </a:cubicBezTo>
                  <a:cubicBezTo>
                    <a:pt x="178" y="251"/>
                    <a:pt x="146" y="112"/>
                    <a:pt x="75" y="12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529262" y="4957763"/>
              <a:ext cx="179387" cy="198438"/>
            </a:xfrm>
            <a:custGeom>
              <a:avLst/>
              <a:gdLst>
                <a:gd name="T0" fmla="*/ 89 w 172"/>
                <a:gd name="T1" fmla="*/ 97 h 189"/>
                <a:gd name="T2" fmla="*/ 22 w 172"/>
                <a:gd name="T3" fmla="*/ 152 h 189"/>
                <a:gd name="T4" fmla="*/ 160 w 172"/>
                <a:gd name="T5" fmla="*/ 94 h 189"/>
                <a:gd name="T6" fmla="*/ 89 w 172"/>
                <a:gd name="T7" fmla="*/ 9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89">
                  <a:moveTo>
                    <a:pt x="89" y="97"/>
                  </a:moveTo>
                  <a:cubicBezTo>
                    <a:pt x="21" y="105"/>
                    <a:pt x="43" y="189"/>
                    <a:pt x="22" y="152"/>
                  </a:cubicBezTo>
                  <a:cubicBezTo>
                    <a:pt x="0" y="110"/>
                    <a:pt x="130" y="0"/>
                    <a:pt x="160" y="94"/>
                  </a:cubicBezTo>
                  <a:cubicBezTo>
                    <a:pt x="172" y="134"/>
                    <a:pt x="160" y="89"/>
                    <a:pt x="89" y="97"/>
                  </a:cubicBezTo>
                  <a:close/>
                </a:path>
              </a:pathLst>
            </a:custGeom>
            <a:solidFill>
              <a:srgbClr val="FFE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5788025" y="4906963"/>
              <a:ext cx="254000" cy="249238"/>
            </a:xfrm>
            <a:custGeom>
              <a:avLst/>
              <a:gdLst>
                <a:gd name="T0" fmla="*/ 89 w 243"/>
                <a:gd name="T1" fmla="*/ 2 h 237"/>
                <a:gd name="T2" fmla="*/ 150 w 243"/>
                <a:gd name="T3" fmla="*/ 45 h 237"/>
                <a:gd name="T4" fmla="*/ 208 w 243"/>
                <a:gd name="T5" fmla="*/ 168 h 237"/>
                <a:gd name="T6" fmla="*/ 168 w 243"/>
                <a:gd name="T7" fmla="*/ 131 h 237"/>
                <a:gd name="T8" fmla="*/ 148 w 243"/>
                <a:gd name="T9" fmla="*/ 231 h 237"/>
                <a:gd name="T10" fmla="*/ 60 w 243"/>
                <a:gd name="T11" fmla="*/ 137 h 237"/>
                <a:gd name="T12" fmla="*/ 89 w 243"/>
                <a:gd name="T13" fmla="*/ 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37">
                  <a:moveTo>
                    <a:pt x="89" y="2"/>
                  </a:moveTo>
                  <a:cubicBezTo>
                    <a:pt x="108" y="0"/>
                    <a:pt x="136" y="34"/>
                    <a:pt x="150" y="45"/>
                  </a:cubicBezTo>
                  <a:cubicBezTo>
                    <a:pt x="177" y="68"/>
                    <a:pt x="243" y="135"/>
                    <a:pt x="208" y="168"/>
                  </a:cubicBezTo>
                  <a:cubicBezTo>
                    <a:pt x="194" y="157"/>
                    <a:pt x="182" y="142"/>
                    <a:pt x="168" y="131"/>
                  </a:cubicBezTo>
                  <a:cubicBezTo>
                    <a:pt x="155" y="120"/>
                    <a:pt x="164" y="228"/>
                    <a:pt x="148" y="231"/>
                  </a:cubicBezTo>
                  <a:cubicBezTo>
                    <a:pt x="115" y="237"/>
                    <a:pt x="94" y="184"/>
                    <a:pt x="60" y="137"/>
                  </a:cubicBezTo>
                  <a:cubicBezTo>
                    <a:pt x="0" y="54"/>
                    <a:pt x="34" y="11"/>
                    <a:pt x="89" y="2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861050" y="4918075"/>
              <a:ext cx="130175" cy="115888"/>
            </a:xfrm>
            <a:custGeom>
              <a:avLst/>
              <a:gdLst>
                <a:gd name="T0" fmla="*/ 28 w 124"/>
                <a:gd name="T1" fmla="*/ 1 h 110"/>
                <a:gd name="T2" fmla="*/ 66 w 124"/>
                <a:gd name="T3" fmla="*/ 28 h 110"/>
                <a:gd name="T4" fmla="*/ 124 w 124"/>
                <a:gd name="T5" fmla="*/ 110 h 110"/>
                <a:gd name="T6" fmla="*/ 50 w 124"/>
                <a:gd name="T7" fmla="*/ 72 h 110"/>
                <a:gd name="T8" fmla="*/ 22 w 124"/>
                <a:gd name="T9" fmla="*/ 56 h 110"/>
                <a:gd name="T10" fmla="*/ 28 w 124"/>
                <a:gd name="T11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10">
                  <a:moveTo>
                    <a:pt x="28" y="1"/>
                  </a:moveTo>
                  <a:cubicBezTo>
                    <a:pt x="39" y="2"/>
                    <a:pt x="57" y="21"/>
                    <a:pt x="66" y="28"/>
                  </a:cubicBezTo>
                  <a:cubicBezTo>
                    <a:pt x="82" y="42"/>
                    <a:pt x="116" y="74"/>
                    <a:pt x="124" y="110"/>
                  </a:cubicBezTo>
                  <a:cubicBezTo>
                    <a:pt x="115" y="103"/>
                    <a:pt x="77" y="74"/>
                    <a:pt x="50" y="72"/>
                  </a:cubicBezTo>
                  <a:cubicBezTo>
                    <a:pt x="39" y="72"/>
                    <a:pt x="29" y="65"/>
                    <a:pt x="22" y="56"/>
                  </a:cubicBezTo>
                  <a:cubicBezTo>
                    <a:pt x="14" y="47"/>
                    <a:pt x="0" y="0"/>
                    <a:pt x="28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6037262" y="4922838"/>
              <a:ext cx="130175" cy="123825"/>
            </a:xfrm>
            <a:custGeom>
              <a:avLst/>
              <a:gdLst>
                <a:gd name="T0" fmla="*/ 13 w 124"/>
                <a:gd name="T1" fmla="*/ 23 h 117"/>
                <a:gd name="T2" fmla="*/ 85 w 124"/>
                <a:gd name="T3" fmla="*/ 33 h 117"/>
                <a:gd name="T4" fmla="*/ 116 w 124"/>
                <a:gd name="T5" fmla="*/ 78 h 117"/>
                <a:gd name="T6" fmla="*/ 95 w 124"/>
                <a:gd name="T7" fmla="*/ 106 h 117"/>
                <a:gd name="T8" fmla="*/ 63 w 124"/>
                <a:gd name="T9" fmla="*/ 87 h 117"/>
                <a:gd name="T10" fmla="*/ 11 w 124"/>
                <a:gd name="T11" fmla="*/ 84 h 117"/>
                <a:gd name="T12" fmla="*/ 13 w 124"/>
                <a:gd name="T13" fmla="*/ 2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17">
                  <a:moveTo>
                    <a:pt x="13" y="23"/>
                  </a:moveTo>
                  <a:cubicBezTo>
                    <a:pt x="35" y="0"/>
                    <a:pt x="73" y="22"/>
                    <a:pt x="85" y="33"/>
                  </a:cubicBezTo>
                  <a:cubicBezTo>
                    <a:pt x="94" y="40"/>
                    <a:pt x="111" y="68"/>
                    <a:pt x="116" y="78"/>
                  </a:cubicBezTo>
                  <a:cubicBezTo>
                    <a:pt x="124" y="95"/>
                    <a:pt x="113" y="108"/>
                    <a:pt x="95" y="106"/>
                  </a:cubicBezTo>
                  <a:cubicBezTo>
                    <a:pt x="82" y="104"/>
                    <a:pt x="75" y="88"/>
                    <a:pt x="63" y="87"/>
                  </a:cubicBezTo>
                  <a:cubicBezTo>
                    <a:pt x="40" y="84"/>
                    <a:pt x="28" y="117"/>
                    <a:pt x="11" y="84"/>
                  </a:cubicBezTo>
                  <a:cubicBezTo>
                    <a:pt x="4" y="70"/>
                    <a:pt x="0" y="37"/>
                    <a:pt x="13" y="23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064250" y="4945063"/>
              <a:ext cx="92075" cy="73025"/>
            </a:xfrm>
            <a:custGeom>
              <a:avLst/>
              <a:gdLst>
                <a:gd name="T0" fmla="*/ 20 w 88"/>
                <a:gd name="T1" fmla="*/ 1 h 69"/>
                <a:gd name="T2" fmla="*/ 46 w 88"/>
                <a:gd name="T3" fmla="*/ 9 h 69"/>
                <a:gd name="T4" fmla="*/ 88 w 88"/>
                <a:gd name="T5" fmla="*/ 69 h 69"/>
                <a:gd name="T6" fmla="*/ 34 w 88"/>
                <a:gd name="T7" fmla="*/ 41 h 69"/>
                <a:gd name="T8" fmla="*/ 14 w 88"/>
                <a:gd name="T9" fmla="*/ 30 h 69"/>
                <a:gd name="T10" fmla="*/ 20 w 88"/>
                <a:gd name="T11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9">
                  <a:moveTo>
                    <a:pt x="20" y="1"/>
                  </a:moveTo>
                  <a:cubicBezTo>
                    <a:pt x="28" y="1"/>
                    <a:pt x="39" y="4"/>
                    <a:pt x="46" y="9"/>
                  </a:cubicBezTo>
                  <a:cubicBezTo>
                    <a:pt x="58" y="19"/>
                    <a:pt x="82" y="42"/>
                    <a:pt x="88" y="69"/>
                  </a:cubicBezTo>
                  <a:cubicBezTo>
                    <a:pt x="81" y="64"/>
                    <a:pt x="54" y="43"/>
                    <a:pt x="34" y="41"/>
                  </a:cubicBezTo>
                  <a:cubicBezTo>
                    <a:pt x="26" y="41"/>
                    <a:pt x="19" y="36"/>
                    <a:pt x="14" y="30"/>
                  </a:cubicBezTo>
                  <a:cubicBezTo>
                    <a:pt x="9" y="23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6219825" y="5002213"/>
              <a:ext cx="242887" cy="684213"/>
            </a:xfrm>
            <a:custGeom>
              <a:avLst/>
              <a:gdLst>
                <a:gd name="T0" fmla="*/ 57 w 232"/>
                <a:gd name="T1" fmla="*/ 2 h 652"/>
                <a:gd name="T2" fmla="*/ 145 w 232"/>
                <a:gd name="T3" fmla="*/ 104 h 652"/>
                <a:gd name="T4" fmla="*/ 158 w 232"/>
                <a:gd name="T5" fmla="*/ 257 h 652"/>
                <a:gd name="T6" fmla="*/ 140 w 232"/>
                <a:gd name="T7" fmla="*/ 652 h 652"/>
                <a:gd name="T8" fmla="*/ 86 w 232"/>
                <a:gd name="T9" fmla="*/ 272 h 652"/>
                <a:gd name="T10" fmla="*/ 16 w 232"/>
                <a:gd name="T11" fmla="*/ 106 h 652"/>
                <a:gd name="T12" fmla="*/ 57 w 232"/>
                <a:gd name="T13" fmla="*/ 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652">
                  <a:moveTo>
                    <a:pt x="57" y="2"/>
                  </a:moveTo>
                  <a:cubicBezTo>
                    <a:pt x="103" y="3"/>
                    <a:pt x="135" y="67"/>
                    <a:pt x="145" y="104"/>
                  </a:cubicBezTo>
                  <a:cubicBezTo>
                    <a:pt x="158" y="151"/>
                    <a:pt x="155" y="209"/>
                    <a:pt x="158" y="257"/>
                  </a:cubicBezTo>
                  <a:cubicBezTo>
                    <a:pt x="161" y="325"/>
                    <a:pt x="232" y="487"/>
                    <a:pt x="140" y="652"/>
                  </a:cubicBezTo>
                  <a:cubicBezTo>
                    <a:pt x="168" y="472"/>
                    <a:pt x="93" y="345"/>
                    <a:pt x="86" y="272"/>
                  </a:cubicBezTo>
                  <a:cubicBezTo>
                    <a:pt x="83" y="245"/>
                    <a:pt x="63" y="68"/>
                    <a:pt x="16" y="106"/>
                  </a:cubicBezTo>
                  <a:cubicBezTo>
                    <a:pt x="16" y="106"/>
                    <a:pt x="0" y="0"/>
                    <a:pt x="57" y="2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6253162" y="5005388"/>
              <a:ext cx="119062" cy="161925"/>
            </a:xfrm>
            <a:custGeom>
              <a:avLst/>
              <a:gdLst>
                <a:gd name="T0" fmla="*/ 18 w 114"/>
                <a:gd name="T1" fmla="*/ 11 h 154"/>
                <a:gd name="T2" fmla="*/ 68 w 114"/>
                <a:gd name="T3" fmla="*/ 30 h 154"/>
                <a:gd name="T4" fmla="*/ 111 w 114"/>
                <a:gd name="T5" fmla="*/ 154 h 154"/>
                <a:gd name="T6" fmla="*/ 63 w 114"/>
                <a:gd name="T7" fmla="*/ 57 h 154"/>
                <a:gd name="T8" fmla="*/ 18 w 114"/>
                <a:gd name="T9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4">
                  <a:moveTo>
                    <a:pt x="18" y="11"/>
                  </a:moveTo>
                  <a:cubicBezTo>
                    <a:pt x="38" y="0"/>
                    <a:pt x="62" y="24"/>
                    <a:pt x="68" y="30"/>
                  </a:cubicBezTo>
                  <a:cubicBezTo>
                    <a:pt x="80" y="40"/>
                    <a:pt x="114" y="101"/>
                    <a:pt x="111" y="154"/>
                  </a:cubicBezTo>
                  <a:cubicBezTo>
                    <a:pt x="105" y="149"/>
                    <a:pt x="80" y="67"/>
                    <a:pt x="63" y="57"/>
                  </a:cubicBezTo>
                  <a:cubicBezTo>
                    <a:pt x="29" y="36"/>
                    <a:pt x="0" y="20"/>
                    <a:pt x="18" y="11"/>
                  </a:cubicBezTo>
                  <a:close/>
                </a:path>
              </a:pathLst>
            </a:custGeom>
            <a:solidFill>
              <a:srgbClr val="F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5737225" y="5197475"/>
              <a:ext cx="161925" cy="319088"/>
            </a:xfrm>
            <a:custGeom>
              <a:avLst/>
              <a:gdLst>
                <a:gd name="T0" fmla="*/ 34 w 155"/>
                <a:gd name="T1" fmla="*/ 2 h 304"/>
                <a:gd name="T2" fmla="*/ 103 w 155"/>
                <a:gd name="T3" fmla="*/ 138 h 304"/>
                <a:gd name="T4" fmla="*/ 129 w 155"/>
                <a:gd name="T5" fmla="*/ 228 h 304"/>
                <a:gd name="T6" fmla="*/ 138 w 155"/>
                <a:gd name="T7" fmla="*/ 304 h 304"/>
                <a:gd name="T8" fmla="*/ 98 w 155"/>
                <a:gd name="T9" fmla="*/ 243 h 304"/>
                <a:gd name="T10" fmla="*/ 63 w 155"/>
                <a:gd name="T11" fmla="*/ 166 h 304"/>
                <a:gd name="T12" fmla="*/ 43 w 155"/>
                <a:gd name="T13" fmla="*/ 113 h 304"/>
                <a:gd name="T14" fmla="*/ 14 w 155"/>
                <a:gd name="T15" fmla="*/ 63 h 304"/>
                <a:gd name="T16" fmla="*/ 34 w 155"/>
                <a:gd name="T17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04">
                  <a:moveTo>
                    <a:pt x="34" y="2"/>
                  </a:moveTo>
                  <a:cubicBezTo>
                    <a:pt x="86" y="7"/>
                    <a:pt x="89" y="92"/>
                    <a:pt x="103" y="138"/>
                  </a:cubicBezTo>
                  <a:cubicBezTo>
                    <a:pt x="112" y="168"/>
                    <a:pt x="122" y="198"/>
                    <a:pt x="129" y="228"/>
                  </a:cubicBezTo>
                  <a:cubicBezTo>
                    <a:pt x="132" y="241"/>
                    <a:pt x="155" y="294"/>
                    <a:pt x="138" y="304"/>
                  </a:cubicBezTo>
                  <a:cubicBezTo>
                    <a:pt x="120" y="294"/>
                    <a:pt x="108" y="260"/>
                    <a:pt x="98" y="243"/>
                  </a:cubicBezTo>
                  <a:cubicBezTo>
                    <a:pt x="84" y="219"/>
                    <a:pt x="73" y="192"/>
                    <a:pt x="63" y="166"/>
                  </a:cubicBezTo>
                  <a:cubicBezTo>
                    <a:pt x="56" y="149"/>
                    <a:pt x="51" y="130"/>
                    <a:pt x="43" y="113"/>
                  </a:cubicBezTo>
                  <a:cubicBezTo>
                    <a:pt x="34" y="96"/>
                    <a:pt x="21" y="79"/>
                    <a:pt x="14" y="63"/>
                  </a:cubicBezTo>
                  <a:cubicBezTo>
                    <a:pt x="0" y="33"/>
                    <a:pt x="18" y="0"/>
                    <a:pt x="34" y="2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5840412" y="5511800"/>
              <a:ext cx="347662" cy="377825"/>
            </a:xfrm>
            <a:custGeom>
              <a:avLst/>
              <a:gdLst>
                <a:gd name="T0" fmla="*/ 68 w 333"/>
                <a:gd name="T1" fmla="*/ 348 h 360"/>
                <a:gd name="T2" fmla="*/ 52 w 333"/>
                <a:gd name="T3" fmla="*/ 320 h 360"/>
                <a:gd name="T4" fmla="*/ 21 w 333"/>
                <a:gd name="T5" fmla="*/ 257 h 360"/>
                <a:gd name="T6" fmla="*/ 0 w 333"/>
                <a:gd name="T7" fmla="*/ 169 h 360"/>
                <a:gd name="T8" fmla="*/ 61 w 333"/>
                <a:gd name="T9" fmla="*/ 175 h 360"/>
                <a:gd name="T10" fmla="*/ 84 w 333"/>
                <a:gd name="T11" fmla="*/ 103 h 360"/>
                <a:gd name="T12" fmla="*/ 117 w 333"/>
                <a:gd name="T13" fmla="*/ 106 h 360"/>
                <a:gd name="T14" fmla="*/ 162 w 333"/>
                <a:gd name="T15" fmla="*/ 67 h 360"/>
                <a:gd name="T16" fmla="*/ 270 w 333"/>
                <a:gd name="T17" fmla="*/ 0 h 360"/>
                <a:gd name="T18" fmla="*/ 326 w 333"/>
                <a:gd name="T19" fmla="*/ 35 h 360"/>
                <a:gd name="T20" fmla="*/ 315 w 333"/>
                <a:gd name="T21" fmla="*/ 140 h 360"/>
                <a:gd name="T22" fmla="*/ 276 w 333"/>
                <a:gd name="T23" fmla="*/ 224 h 360"/>
                <a:gd name="T24" fmla="*/ 201 w 333"/>
                <a:gd name="T25" fmla="*/ 268 h 360"/>
                <a:gd name="T26" fmla="*/ 127 w 333"/>
                <a:gd name="T27" fmla="*/ 306 h 360"/>
                <a:gd name="T28" fmla="*/ 62 w 333"/>
                <a:gd name="T29" fmla="*/ 360 h 360"/>
                <a:gd name="T30" fmla="*/ 68 w 333"/>
                <a:gd name="T31" fmla="*/ 34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360">
                  <a:moveTo>
                    <a:pt x="68" y="348"/>
                  </a:moveTo>
                  <a:cubicBezTo>
                    <a:pt x="57" y="339"/>
                    <a:pt x="57" y="332"/>
                    <a:pt x="52" y="320"/>
                  </a:cubicBezTo>
                  <a:cubicBezTo>
                    <a:pt x="43" y="298"/>
                    <a:pt x="30" y="278"/>
                    <a:pt x="21" y="257"/>
                  </a:cubicBezTo>
                  <a:cubicBezTo>
                    <a:pt x="8" y="229"/>
                    <a:pt x="4" y="199"/>
                    <a:pt x="0" y="169"/>
                  </a:cubicBezTo>
                  <a:cubicBezTo>
                    <a:pt x="19" y="178"/>
                    <a:pt x="47" y="199"/>
                    <a:pt x="61" y="175"/>
                  </a:cubicBezTo>
                  <a:cubicBezTo>
                    <a:pt x="72" y="156"/>
                    <a:pt x="57" y="109"/>
                    <a:pt x="84" y="103"/>
                  </a:cubicBezTo>
                  <a:cubicBezTo>
                    <a:pt x="94" y="100"/>
                    <a:pt x="106" y="109"/>
                    <a:pt x="117" y="106"/>
                  </a:cubicBezTo>
                  <a:cubicBezTo>
                    <a:pt x="137" y="102"/>
                    <a:pt x="150" y="81"/>
                    <a:pt x="162" y="67"/>
                  </a:cubicBezTo>
                  <a:cubicBezTo>
                    <a:pt x="191" y="29"/>
                    <a:pt x="220" y="1"/>
                    <a:pt x="270" y="0"/>
                  </a:cubicBezTo>
                  <a:cubicBezTo>
                    <a:pt x="300" y="0"/>
                    <a:pt x="320" y="4"/>
                    <a:pt x="326" y="35"/>
                  </a:cubicBezTo>
                  <a:cubicBezTo>
                    <a:pt x="333" y="69"/>
                    <a:pt x="326" y="107"/>
                    <a:pt x="315" y="140"/>
                  </a:cubicBezTo>
                  <a:cubicBezTo>
                    <a:pt x="306" y="168"/>
                    <a:pt x="297" y="203"/>
                    <a:pt x="276" y="224"/>
                  </a:cubicBezTo>
                  <a:cubicBezTo>
                    <a:pt x="256" y="244"/>
                    <a:pt x="225" y="254"/>
                    <a:pt x="201" y="268"/>
                  </a:cubicBezTo>
                  <a:cubicBezTo>
                    <a:pt x="177" y="283"/>
                    <a:pt x="150" y="291"/>
                    <a:pt x="127" y="306"/>
                  </a:cubicBezTo>
                  <a:cubicBezTo>
                    <a:pt x="103" y="321"/>
                    <a:pt x="87" y="345"/>
                    <a:pt x="62" y="360"/>
                  </a:cubicBezTo>
                  <a:lnTo>
                    <a:pt x="68" y="348"/>
                  </a:ln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216650" y="5746750"/>
              <a:ext cx="200025" cy="407988"/>
            </a:xfrm>
            <a:custGeom>
              <a:avLst/>
              <a:gdLst>
                <a:gd name="T0" fmla="*/ 143 w 191"/>
                <a:gd name="T1" fmla="*/ 277 h 389"/>
                <a:gd name="T2" fmla="*/ 14 w 191"/>
                <a:gd name="T3" fmla="*/ 76 h 389"/>
                <a:gd name="T4" fmla="*/ 128 w 191"/>
                <a:gd name="T5" fmla="*/ 77 h 389"/>
                <a:gd name="T6" fmla="*/ 186 w 191"/>
                <a:gd name="T7" fmla="*/ 196 h 389"/>
                <a:gd name="T8" fmla="*/ 170 w 191"/>
                <a:gd name="T9" fmla="*/ 389 h 389"/>
                <a:gd name="T10" fmla="*/ 143 w 191"/>
                <a:gd name="T11" fmla="*/ 27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389">
                  <a:moveTo>
                    <a:pt x="143" y="277"/>
                  </a:moveTo>
                  <a:cubicBezTo>
                    <a:pt x="133" y="216"/>
                    <a:pt x="30" y="134"/>
                    <a:pt x="14" y="76"/>
                  </a:cubicBezTo>
                  <a:cubicBezTo>
                    <a:pt x="0" y="25"/>
                    <a:pt x="70" y="0"/>
                    <a:pt x="128" y="77"/>
                  </a:cubicBezTo>
                  <a:cubicBezTo>
                    <a:pt x="154" y="110"/>
                    <a:pt x="178" y="154"/>
                    <a:pt x="186" y="196"/>
                  </a:cubicBezTo>
                  <a:cubicBezTo>
                    <a:pt x="191" y="222"/>
                    <a:pt x="185" y="365"/>
                    <a:pt x="170" y="389"/>
                  </a:cubicBezTo>
                  <a:lnTo>
                    <a:pt x="143" y="277"/>
                  </a:ln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5900737" y="5810250"/>
              <a:ext cx="725487" cy="1028700"/>
            </a:xfrm>
            <a:custGeom>
              <a:avLst/>
              <a:gdLst>
                <a:gd name="T0" fmla="*/ 420 w 692"/>
                <a:gd name="T1" fmla="*/ 730 h 982"/>
                <a:gd name="T2" fmla="*/ 594 w 692"/>
                <a:gd name="T3" fmla="*/ 963 h 982"/>
                <a:gd name="T4" fmla="*/ 657 w 692"/>
                <a:gd name="T5" fmla="*/ 943 h 982"/>
                <a:gd name="T6" fmla="*/ 658 w 692"/>
                <a:gd name="T7" fmla="*/ 813 h 982"/>
                <a:gd name="T8" fmla="*/ 508 w 692"/>
                <a:gd name="T9" fmla="*/ 510 h 982"/>
                <a:gd name="T10" fmla="*/ 328 w 692"/>
                <a:gd name="T11" fmla="*/ 267 h 982"/>
                <a:gd name="T12" fmla="*/ 150 w 692"/>
                <a:gd name="T13" fmla="*/ 9 h 982"/>
                <a:gd name="T14" fmla="*/ 6 w 692"/>
                <a:gd name="T15" fmla="*/ 97 h 982"/>
                <a:gd name="T16" fmla="*/ 44 w 692"/>
                <a:gd name="T17" fmla="*/ 175 h 982"/>
                <a:gd name="T18" fmla="*/ 420 w 692"/>
                <a:gd name="T19" fmla="*/ 73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982">
                  <a:moveTo>
                    <a:pt x="420" y="730"/>
                  </a:moveTo>
                  <a:cubicBezTo>
                    <a:pt x="465" y="796"/>
                    <a:pt x="522" y="922"/>
                    <a:pt x="594" y="963"/>
                  </a:cubicBezTo>
                  <a:cubicBezTo>
                    <a:pt x="627" y="982"/>
                    <a:pt x="628" y="972"/>
                    <a:pt x="657" y="943"/>
                  </a:cubicBezTo>
                  <a:cubicBezTo>
                    <a:pt x="692" y="909"/>
                    <a:pt x="669" y="852"/>
                    <a:pt x="658" y="813"/>
                  </a:cubicBezTo>
                  <a:cubicBezTo>
                    <a:pt x="641" y="757"/>
                    <a:pt x="551" y="555"/>
                    <a:pt x="508" y="510"/>
                  </a:cubicBezTo>
                  <a:cubicBezTo>
                    <a:pt x="429" y="427"/>
                    <a:pt x="420" y="333"/>
                    <a:pt x="328" y="267"/>
                  </a:cubicBezTo>
                  <a:cubicBezTo>
                    <a:pt x="236" y="201"/>
                    <a:pt x="189" y="147"/>
                    <a:pt x="150" y="9"/>
                  </a:cubicBezTo>
                  <a:cubicBezTo>
                    <a:pt x="111" y="0"/>
                    <a:pt x="12" y="80"/>
                    <a:pt x="6" y="97"/>
                  </a:cubicBezTo>
                  <a:cubicBezTo>
                    <a:pt x="0" y="117"/>
                    <a:pt x="29" y="161"/>
                    <a:pt x="44" y="175"/>
                  </a:cubicBezTo>
                  <a:cubicBezTo>
                    <a:pt x="213" y="337"/>
                    <a:pt x="356" y="634"/>
                    <a:pt x="420" y="73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299075" y="4411663"/>
              <a:ext cx="142875" cy="52388"/>
            </a:xfrm>
            <a:custGeom>
              <a:avLst/>
              <a:gdLst>
                <a:gd name="T0" fmla="*/ 55 w 136"/>
                <a:gd name="T1" fmla="*/ 39 h 51"/>
                <a:gd name="T2" fmla="*/ 29 w 136"/>
                <a:gd name="T3" fmla="*/ 28 h 51"/>
                <a:gd name="T4" fmla="*/ 79 w 136"/>
                <a:gd name="T5" fmla="*/ 20 h 51"/>
                <a:gd name="T6" fmla="*/ 131 w 136"/>
                <a:gd name="T7" fmla="*/ 10 h 51"/>
                <a:gd name="T8" fmla="*/ 123 w 136"/>
                <a:gd name="T9" fmla="*/ 28 h 51"/>
                <a:gd name="T10" fmla="*/ 106 w 136"/>
                <a:gd name="T11" fmla="*/ 29 h 51"/>
                <a:gd name="T12" fmla="*/ 55 w 136"/>
                <a:gd name="T13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1">
                  <a:moveTo>
                    <a:pt x="55" y="39"/>
                  </a:moveTo>
                  <a:cubicBezTo>
                    <a:pt x="43" y="43"/>
                    <a:pt x="0" y="51"/>
                    <a:pt x="29" y="28"/>
                  </a:cubicBezTo>
                  <a:cubicBezTo>
                    <a:pt x="41" y="18"/>
                    <a:pt x="64" y="24"/>
                    <a:pt x="79" y="20"/>
                  </a:cubicBezTo>
                  <a:cubicBezTo>
                    <a:pt x="98" y="14"/>
                    <a:pt x="111" y="0"/>
                    <a:pt x="131" y="10"/>
                  </a:cubicBezTo>
                  <a:cubicBezTo>
                    <a:pt x="136" y="12"/>
                    <a:pt x="125" y="26"/>
                    <a:pt x="123" y="28"/>
                  </a:cubicBezTo>
                  <a:cubicBezTo>
                    <a:pt x="116" y="32"/>
                    <a:pt x="113" y="28"/>
                    <a:pt x="106" y="29"/>
                  </a:cubicBezTo>
                  <a:cubicBezTo>
                    <a:pt x="89" y="31"/>
                    <a:pt x="73" y="33"/>
                    <a:pt x="55" y="3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345112" y="4451350"/>
              <a:ext cx="155575" cy="123825"/>
            </a:xfrm>
            <a:custGeom>
              <a:avLst/>
              <a:gdLst>
                <a:gd name="T0" fmla="*/ 134 w 148"/>
                <a:gd name="T1" fmla="*/ 85 h 118"/>
                <a:gd name="T2" fmla="*/ 84 w 148"/>
                <a:gd name="T3" fmla="*/ 91 h 118"/>
                <a:gd name="T4" fmla="*/ 40 w 148"/>
                <a:gd name="T5" fmla="*/ 114 h 118"/>
                <a:gd name="T6" fmla="*/ 12 w 148"/>
                <a:gd name="T7" fmla="*/ 98 h 118"/>
                <a:gd name="T8" fmla="*/ 47 w 148"/>
                <a:gd name="T9" fmla="*/ 71 h 118"/>
                <a:gd name="T10" fmla="*/ 0 w 148"/>
                <a:gd name="T11" fmla="*/ 58 h 118"/>
                <a:gd name="T12" fmla="*/ 70 w 148"/>
                <a:gd name="T13" fmla="*/ 49 h 118"/>
                <a:gd name="T14" fmla="*/ 113 w 148"/>
                <a:gd name="T15" fmla="*/ 0 h 118"/>
                <a:gd name="T16" fmla="*/ 134 w 148"/>
                <a:gd name="T17" fmla="*/ 8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18">
                  <a:moveTo>
                    <a:pt x="134" y="85"/>
                  </a:moveTo>
                  <a:cubicBezTo>
                    <a:pt x="119" y="100"/>
                    <a:pt x="102" y="89"/>
                    <a:pt x="84" y="91"/>
                  </a:cubicBezTo>
                  <a:cubicBezTo>
                    <a:pt x="60" y="93"/>
                    <a:pt x="57" y="109"/>
                    <a:pt x="40" y="114"/>
                  </a:cubicBezTo>
                  <a:cubicBezTo>
                    <a:pt x="30" y="118"/>
                    <a:pt x="6" y="111"/>
                    <a:pt x="12" y="98"/>
                  </a:cubicBezTo>
                  <a:cubicBezTo>
                    <a:pt x="17" y="86"/>
                    <a:pt x="44" y="91"/>
                    <a:pt x="47" y="71"/>
                  </a:cubicBezTo>
                  <a:cubicBezTo>
                    <a:pt x="33" y="62"/>
                    <a:pt x="10" y="72"/>
                    <a:pt x="0" y="58"/>
                  </a:cubicBezTo>
                  <a:cubicBezTo>
                    <a:pt x="11" y="41"/>
                    <a:pt x="52" y="57"/>
                    <a:pt x="70" y="49"/>
                  </a:cubicBezTo>
                  <a:cubicBezTo>
                    <a:pt x="85" y="43"/>
                    <a:pt x="114" y="23"/>
                    <a:pt x="113" y="0"/>
                  </a:cubicBezTo>
                  <a:cubicBezTo>
                    <a:pt x="113" y="0"/>
                    <a:pt x="148" y="71"/>
                    <a:pt x="134" y="85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419725" y="4645025"/>
              <a:ext cx="225425" cy="265113"/>
            </a:xfrm>
            <a:custGeom>
              <a:avLst/>
              <a:gdLst>
                <a:gd name="T0" fmla="*/ 47 w 215"/>
                <a:gd name="T1" fmla="*/ 9 h 253"/>
                <a:gd name="T2" fmla="*/ 10 w 215"/>
                <a:gd name="T3" fmla="*/ 52 h 253"/>
                <a:gd name="T4" fmla="*/ 46 w 215"/>
                <a:gd name="T5" fmla="*/ 24 h 253"/>
                <a:gd name="T6" fmla="*/ 125 w 215"/>
                <a:gd name="T7" fmla="*/ 28 h 253"/>
                <a:gd name="T8" fmla="*/ 49 w 215"/>
                <a:gd name="T9" fmla="*/ 58 h 253"/>
                <a:gd name="T10" fmla="*/ 118 w 215"/>
                <a:gd name="T11" fmla="*/ 64 h 253"/>
                <a:gd name="T12" fmla="*/ 83 w 215"/>
                <a:gd name="T13" fmla="*/ 126 h 253"/>
                <a:gd name="T14" fmla="*/ 114 w 215"/>
                <a:gd name="T15" fmla="*/ 122 h 253"/>
                <a:gd name="T16" fmla="*/ 103 w 215"/>
                <a:gd name="T17" fmla="*/ 167 h 253"/>
                <a:gd name="T18" fmla="*/ 144 w 215"/>
                <a:gd name="T19" fmla="*/ 188 h 253"/>
                <a:gd name="T20" fmla="*/ 213 w 215"/>
                <a:gd name="T21" fmla="*/ 253 h 253"/>
                <a:gd name="T22" fmla="*/ 158 w 215"/>
                <a:gd name="T23" fmla="*/ 117 h 253"/>
                <a:gd name="T24" fmla="*/ 130 w 215"/>
                <a:gd name="T25" fmla="*/ 23 h 253"/>
                <a:gd name="T26" fmla="*/ 47 w 215"/>
                <a:gd name="T27" fmla="*/ 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5" h="253">
                  <a:moveTo>
                    <a:pt x="47" y="9"/>
                  </a:moveTo>
                  <a:cubicBezTo>
                    <a:pt x="25" y="17"/>
                    <a:pt x="0" y="59"/>
                    <a:pt x="10" y="52"/>
                  </a:cubicBezTo>
                  <a:cubicBezTo>
                    <a:pt x="26" y="41"/>
                    <a:pt x="32" y="29"/>
                    <a:pt x="46" y="24"/>
                  </a:cubicBezTo>
                  <a:cubicBezTo>
                    <a:pt x="73" y="12"/>
                    <a:pt x="98" y="20"/>
                    <a:pt x="125" y="28"/>
                  </a:cubicBezTo>
                  <a:cubicBezTo>
                    <a:pt x="116" y="51"/>
                    <a:pt x="68" y="46"/>
                    <a:pt x="49" y="58"/>
                  </a:cubicBezTo>
                  <a:cubicBezTo>
                    <a:pt x="60" y="82"/>
                    <a:pt x="102" y="42"/>
                    <a:pt x="118" y="64"/>
                  </a:cubicBezTo>
                  <a:cubicBezTo>
                    <a:pt x="134" y="87"/>
                    <a:pt x="79" y="105"/>
                    <a:pt x="83" y="126"/>
                  </a:cubicBezTo>
                  <a:cubicBezTo>
                    <a:pt x="92" y="125"/>
                    <a:pt x="108" y="119"/>
                    <a:pt x="114" y="122"/>
                  </a:cubicBezTo>
                  <a:cubicBezTo>
                    <a:pt x="113" y="138"/>
                    <a:pt x="91" y="152"/>
                    <a:pt x="103" y="167"/>
                  </a:cubicBezTo>
                  <a:cubicBezTo>
                    <a:pt x="112" y="177"/>
                    <a:pt x="132" y="178"/>
                    <a:pt x="144" y="188"/>
                  </a:cubicBezTo>
                  <a:cubicBezTo>
                    <a:pt x="167" y="208"/>
                    <a:pt x="187" y="235"/>
                    <a:pt x="213" y="253"/>
                  </a:cubicBezTo>
                  <a:cubicBezTo>
                    <a:pt x="215" y="207"/>
                    <a:pt x="171" y="161"/>
                    <a:pt x="158" y="117"/>
                  </a:cubicBezTo>
                  <a:cubicBezTo>
                    <a:pt x="149" y="87"/>
                    <a:pt x="148" y="50"/>
                    <a:pt x="130" y="23"/>
                  </a:cubicBezTo>
                  <a:cubicBezTo>
                    <a:pt x="115" y="0"/>
                    <a:pt x="71" y="1"/>
                    <a:pt x="47" y="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389562" y="4589463"/>
              <a:ext cx="138112" cy="42863"/>
            </a:xfrm>
            <a:custGeom>
              <a:avLst/>
              <a:gdLst>
                <a:gd name="T0" fmla="*/ 132 w 132"/>
                <a:gd name="T1" fmla="*/ 34 h 41"/>
                <a:gd name="T2" fmla="*/ 57 w 132"/>
                <a:gd name="T3" fmla="*/ 15 h 41"/>
                <a:gd name="T4" fmla="*/ 25 w 132"/>
                <a:gd name="T5" fmla="*/ 36 h 41"/>
                <a:gd name="T6" fmla="*/ 10 w 132"/>
                <a:gd name="T7" fmla="*/ 22 h 41"/>
                <a:gd name="T8" fmla="*/ 42 w 132"/>
                <a:gd name="T9" fmla="*/ 11 h 41"/>
                <a:gd name="T10" fmla="*/ 77 w 132"/>
                <a:gd name="T11" fmla="*/ 1 h 41"/>
                <a:gd name="T12" fmla="*/ 132 w 132"/>
                <a:gd name="T13" fmla="*/ 41 h 41"/>
                <a:gd name="T14" fmla="*/ 132 w 132"/>
                <a:gd name="T15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41">
                  <a:moveTo>
                    <a:pt x="132" y="34"/>
                  </a:moveTo>
                  <a:cubicBezTo>
                    <a:pt x="110" y="15"/>
                    <a:pt x="84" y="4"/>
                    <a:pt x="57" y="15"/>
                  </a:cubicBezTo>
                  <a:cubicBezTo>
                    <a:pt x="45" y="19"/>
                    <a:pt x="36" y="32"/>
                    <a:pt x="25" y="36"/>
                  </a:cubicBezTo>
                  <a:cubicBezTo>
                    <a:pt x="14" y="40"/>
                    <a:pt x="0" y="35"/>
                    <a:pt x="10" y="22"/>
                  </a:cubicBezTo>
                  <a:cubicBezTo>
                    <a:pt x="15" y="17"/>
                    <a:pt x="35" y="14"/>
                    <a:pt x="42" y="11"/>
                  </a:cubicBezTo>
                  <a:cubicBezTo>
                    <a:pt x="55" y="5"/>
                    <a:pt x="62" y="0"/>
                    <a:pt x="77" y="1"/>
                  </a:cubicBezTo>
                  <a:cubicBezTo>
                    <a:pt x="99" y="3"/>
                    <a:pt x="132" y="14"/>
                    <a:pt x="132" y="41"/>
                  </a:cubicBezTo>
                  <a:lnTo>
                    <a:pt x="132" y="34"/>
                  </a:ln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5280025" y="4991100"/>
              <a:ext cx="84137" cy="188913"/>
            </a:xfrm>
            <a:custGeom>
              <a:avLst/>
              <a:gdLst>
                <a:gd name="T0" fmla="*/ 67 w 81"/>
                <a:gd name="T1" fmla="*/ 20 h 180"/>
                <a:gd name="T2" fmla="*/ 41 w 81"/>
                <a:gd name="T3" fmla="*/ 45 h 180"/>
                <a:gd name="T4" fmla="*/ 41 w 81"/>
                <a:gd name="T5" fmla="*/ 45 h 180"/>
                <a:gd name="T6" fmla="*/ 4 w 81"/>
                <a:gd name="T7" fmla="*/ 176 h 180"/>
                <a:gd name="T8" fmla="*/ 4 w 81"/>
                <a:gd name="T9" fmla="*/ 180 h 180"/>
                <a:gd name="T10" fmla="*/ 5 w 81"/>
                <a:gd name="T11" fmla="*/ 169 h 180"/>
                <a:gd name="T12" fmla="*/ 22 w 81"/>
                <a:gd name="T13" fmla="*/ 110 h 180"/>
                <a:gd name="T14" fmla="*/ 81 w 81"/>
                <a:gd name="T15" fmla="*/ 0 h 180"/>
                <a:gd name="T16" fmla="*/ 67 w 81"/>
                <a:gd name="T17" fmla="*/ 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80">
                  <a:moveTo>
                    <a:pt x="67" y="20"/>
                  </a:moveTo>
                  <a:cubicBezTo>
                    <a:pt x="60" y="29"/>
                    <a:pt x="50" y="37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9" y="77"/>
                    <a:pt x="0" y="137"/>
                    <a:pt x="4" y="176"/>
                  </a:cubicBezTo>
                  <a:cubicBezTo>
                    <a:pt x="4" y="177"/>
                    <a:pt x="4" y="179"/>
                    <a:pt x="4" y="180"/>
                  </a:cubicBezTo>
                  <a:cubicBezTo>
                    <a:pt x="4" y="176"/>
                    <a:pt x="5" y="171"/>
                    <a:pt x="5" y="169"/>
                  </a:cubicBezTo>
                  <a:cubicBezTo>
                    <a:pt x="8" y="149"/>
                    <a:pt x="15" y="129"/>
                    <a:pt x="22" y="110"/>
                  </a:cubicBezTo>
                  <a:cubicBezTo>
                    <a:pt x="38" y="71"/>
                    <a:pt x="62" y="37"/>
                    <a:pt x="81" y="0"/>
                  </a:cubicBezTo>
                  <a:cubicBezTo>
                    <a:pt x="77" y="6"/>
                    <a:pt x="72" y="14"/>
                    <a:pt x="67" y="20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5326062" y="4835525"/>
              <a:ext cx="184150" cy="617538"/>
            </a:xfrm>
            <a:custGeom>
              <a:avLst/>
              <a:gdLst>
                <a:gd name="T0" fmla="*/ 154 w 176"/>
                <a:gd name="T1" fmla="*/ 234 h 589"/>
                <a:gd name="T2" fmla="*/ 115 w 176"/>
                <a:gd name="T3" fmla="*/ 82 h 589"/>
                <a:gd name="T4" fmla="*/ 7 w 176"/>
                <a:gd name="T5" fmla="*/ 28 h 589"/>
                <a:gd name="T6" fmla="*/ 7 w 176"/>
                <a:gd name="T7" fmla="*/ 28 h 589"/>
                <a:gd name="T8" fmla="*/ 0 w 176"/>
                <a:gd name="T9" fmla="*/ 34 h 589"/>
                <a:gd name="T10" fmla="*/ 56 w 176"/>
                <a:gd name="T11" fmla="*/ 27 h 589"/>
                <a:gd name="T12" fmla="*/ 98 w 176"/>
                <a:gd name="T13" fmla="*/ 71 h 589"/>
                <a:gd name="T14" fmla="*/ 116 w 176"/>
                <a:gd name="T15" fmla="*/ 108 h 589"/>
                <a:gd name="T16" fmla="*/ 122 w 176"/>
                <a:gd name="T17" fmla="*/ 140 h 589"/>
                <a:gd name="T18" fmla="*/ 135 w 176"/>
                <a:gd name="T19" fmla="*/ 175 h 589"/>
                <a:gd name="T20" fmla="*/ 138 w 176"/>
                <a:gd name="T21" fmla="*/ 213 h 589"/>
                <a:gd name="T22" fmla="*/ 161 w 176"/>
                <a:gd name="T23" fmla="*/ 295 h 589"/>
                <a:gd name="T24" fmla="*/ 134 w 176"/>
                <a:gd name="T25" fmla="*/ 272 h 589"/>
                <a:gd name="T26" fmla="*/ 109 w 176"/>
                <a:gd name="T27" fmla="*/ 265 h 589"/>
                <a:gd name="T28" fmla="*/ 134 w 176"/>
                <a:gd name="T29" fmla="*/ 278 h 589"/>
                <a:gd name="T30" fmla="*/ 165 w 176"/>
                <a:gd name="T31" fmla="*/ 307 h 589"/>
                <a:gd name="T32" fmla="*/ 169 w 176"/>
                <a:gd name="T33" fmla="*/ 330 h 589"/>
                <a:gd name="T34" fmla="*/ 169 w 176"/>
                <a:gd name="T35" fmla="*/ 426 h 589"/>
                <a:gd name="T36" fmla="*/ 168 w 176"/>
                <a:gd name="T37" fmla="*/ 453 h 589"/>
                <a:gd name="T38" fmla="*/ 166 w 176"/>
                <a:gd name="T39" fmla="*/ 472 h 589"/>
                <a:gd name="T40" fmla="*/ 162 w 176"/>
                <a:gd name="T41" fmla="*/ 489 h 589"/>
                <a:gd name="T42" fmla="*/ 162 w 176"/>
                <a:gd name="T43" fmla="*/ 503 h 589"/>
                <a:gd name="T44" fmla="*/ 155 w 176"/>
                <a:gd name="T45" fmla="*/ 525 h 589"/>
                <a:gd name="T46" fmla="*/ 160 w 176"/>
                <a:gd name="T47" fmla="*/ 530 h 589"/>
                <a:gd name="T48" fmla="*/ 170 w 176"/>
                <a:gd name="T49" fmla="*/ 588 h 589"/>
                <a:gd name="T50" fmla="*/ 175 w 176"/>
                <a:gd name="T51" fmla="*/ 559 h 589"/>
                <a:gd name="T52" fmla="*/ 169 w 176"/>
                <a:gd name="T53" fmla="*/ 520 h 589"/>
                <a:gd name="T54" fmla="*/ 172 w 176"/>
                <a:gd name="T55" fmla="*/ 444 h 589"/>
                <a:gd name="T56" fmla="*/ 170 w 176"/>
                <a:gd name="T57" fmla="*/ 364 h 589"/>
                <a:gd name="T58" fmla="*/ 167 w 176"/>
                <a:gd name="T59" fmla="*/ 301 h 589"/>
                <a:gd name="T60" fmla="*/ 154 w 176"/>
                <a:gd name="T61" fmla="*/ 23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589">
                  <a:moveTo>
                    <a:pt x="154" y="234"/>
                  </a:moveTo>
                  <a:cubicBezTo>
                    <a:pt x="144" y="185"/>
                    <a:pt x="135" y="129"/>
                    <a:pt x="115" y="82"/>
                  </a:cubicBezTo>
                  <a:cubicBezTo>
                    <a:pt x="94" y="35"/>
                    <a:pt x="51" y="0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4" y="30"/>
                    <a:pt x="2" y="32"/>
                    <a:pt x="0" y="34"/>
                  </a:cubicBezTo>
                  <a:cubicBezTo>
                    <a:pt x="26" y="18"/>
                    <a:pt x="40" y="20"/>
                    <a:pt x="56" y="27"/>
                  </a:cubicBezTo>
                  <a:cubicBezTo>
                    <a:pt x="79" y="36"/>
                    <a:pt x="88" y="51"/>
                    <a:pt x="98" y="71"/>
                  </a:cubicBezTo>
                  <a:cubicBezTo>
                    <a:pt x="104" y="82"/>
                    <a:pt x="111" y="97"/>
                    <a:pt x="116" y="108"/>
                  </a:cubicBezTo>
                  <a:cubicBezTo>
                    <a:pt x="119" y="119"/>
                    <a:pt x="118" y="129"/>
                    <a:pt x="122" y="140"/>
                  </a:cubicBezTo>
                  <a:cubicBezTo>
                    <a:pt x="127" y="152"/>
                    <a:pt x="134" y="162"/>
                    <a:pt x="135" y="175"/>
                  </a:cubicBezTo>
                  <a:cubicBezTo>
                    <a:pt x="136" y="188"/>
                    <a:pt x="135" y="200"/>
                    <a:pt x="138" y="213"/>
                  </a:cubicBezTo>
                  <a:cubicBezTo>
                    <a:pt x="143" y="236"/>
                    <a:pt x="163" y="273"/>
                    <a:pt x="161" y="295"/>
                  </a:cubicBezTo>
                  <a:cubicBezTo>
                    <a:pt x="155" y="287"/>
                    <a:pt x="145" y="275"/>
                    <a:pt x="134" y="272"/>
                  </a:cubicBezTo>
                  <a:cubicBezTo>
                    <a:pt x="123" y="268"/>
                    <a:pt x="110" y="259"/>
                    <a:pt x="109" y="265"/>
                  </a:cubicBezTo>
                  <a:cubicBezTo>
                    <a:pt x="110" y="270"/>
                    <a:pt x="128" y="275"/>
                    <a:pt x="134" y="278"/>
                  </a:cubicBezTo>
                  <a:cubicBezTo>
                    <a:pt x="145" y="284"/>
                    <a:pt x="166" y="293"/>
                    <a:pt x="165" y="307"/>
                  </a:cubicBezTo>
                  <a:cubicBezTo>
                    <a:pt x="164" y="313"/>
                    <a:pt x="169" y="323"/>
                    <a:pt x="169" y="330"/>
                  </a:cubicBezTo>
                  <a:cubicBezTo>
                    <a:pt x="167" y="376"/>
                    <a:pt x="169" y="421"/>
                    <a:pt x="169" y="426"/>
                  </a:cubicBezTo>
                  <a:cubicBezTo>
                    <a:pt x="169" y="432"/>
                    <a:pt x="168" y="447"/>
                    <a:pt x="168" y="453"/>
                  </a:cubicBezTo>
                  <a:cubicBezTo>
                    <a:pt x="168" y="460"/>
                    <a:pt x="169" y="466"/>
                    <a:pt x="166" y="472"/>
                  </a:cubicBezTo>
                  <a:cubicBezTo>
                    <a:pt x="164" y="479"/>
                    <a:pt x="162" y="482"/>
                    <a:pt x="162" y="489"/>
                  </a:cubicBezTo>
                  <a:cubicBezTo>
                    <a:pt x="163" y="497"/>
                    <a:pt x="164" y="496"/>
                    <a:pt x="162" y="503"/>
                  </a:cubicBezTo>
                  <a:cubicBezTo>
                    <a:pt x="160" y="510"/>
                    <a:pt x="160" y="519"/>
                    <a:pt x="155" y="525"/>
                  </a:cubicBezTo>
                  <a:cubicBezTo>
                    <a:pt x="151" y="531"/>
                    <a:pt x="156" y="540"/>
                    <a:pt x="160" y="530"/>
                  </a:cubicBezTo>
                  <a:cubicBezTo>
                    <a:pt x="171" y="517"/>
                    <a:pt x="162" y="585"/>
                    <a:pt x="170" y="588"/>
                  </a:cubicBezTo>
                  <a:cubicBezTo>
                    <a:pt x="174" y="589"/>
                    <a:pt x="175" y="562"/>
                    <a:pt x="175" y="559"/>
                  </a:cubicBezTo>
                  <a:cubicBezTo>
                    <a:pt x="174" y="546"/>
                    <a:pt x="172" y="533"/>
                    <a:pt x="169" y="520"/>
                  </a:cubicBezTo>
                  <a:cubicBezTo>
                    <a:pt x="165" y="496"/>
                    <a:pt x="170" y="469"/>
                    <a:pt x="172" y="444"/>
                  </a:cubicBezTo>
                  <a:cubicBezTo>
                    <a:pt x="173" y="420"/>
                    <a:pt x="170" y="388"/>
                    <a:pt x="170" y="364"/>
                  </a:cubicBezTo>
                  <a:cubicBezTo>
                    <a:pt x="170" y="341"/>
                    <a:pt x="176" y="332"/>
                    <a:pt x="167" y="301"/>
                  </a:cubicBezTo>
                  <a:cubicBezTo>
                    <a:pt x="160" y="279"/>
                    <a:pt x="159" y="257"/>
                    <a:pt x="154" y="234"/>
                  </a:cubicBezTo>
                  <a:close/>
                </a:path>
              </a:pathLst>
            </a:custGeom>
            <a:solidFill>
              <a:srgbClr val="965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260975" y="4237038"/>
              <a:ext cx="179387" cy="646113"/>
            </a:xfrm>
            <a:custGeom>
              <a:avLst/>
              <a:gdLst>
                <a:gd name="T0" fmla="*/ 72 w 171"/>
                <a:gd name="T1" fmla="*/ 327 h 616"/>
                <a:gd name="T2" fmla="*/ 36 w 171"/>
                <a:gd name="T3" fmla="*/ 201 h 616"/>
                <a:gd name="T4" fmla="*/ 15 w 171"/>
                <a:gd name="T5" fmla="*/ 71 h 616"/>
                <a:gd name="T6" fmla="*/ 34 w 171"/>
                <a:gd name="T7" fmla="*/ 0 h 616"/>
                <a:gd name="T8" fmla="*/ 27 w 171"/>
                <a:gd name="T9" fmla="*/ 181 h 616"/>
                <a:gd name="T10" fmla="*/ 68 w 171"/>
                <a:gd name="T11" fmla="*/ 340 h 616"/>
                <a:gd name="T12" fmla="*/ 145 w 171"/>
                <a:gd name="T13" fmla="*/ 548 h 616"/>
                <a:gd name="T14" fmla="*/ 171 w 171"/>
                <a:gd name="T15" fmla="*/ 616 h 616"/>
                <a:gd name="T16" fmla="*/ 171 w 171"/>
                <a:gd name="T17" fmla="*/ 616 h 616"/>
                <a:gd name="T18" fmla="*/ 106 w 171"/>
                <a:gd name="T19" fmla="*/ 445 h 616"/>
                <a:gd name="T20" fmla="*/ 72 w 171"/>
                <a:gd name="T21" fmla="*/ 327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616">
                  <a:moveTo>
                    <a:pt x="72" y="327"/>
                  </a:moveTo>
                  <a:cubicBezTo>
                    <a:pt x="64" y="284"/>
                    <a:pt x="45" y="244"/>
                    <a:pt x="36" y="201"/>
                  </a:cubicBezTo>
                  <a:cubicBezTo>
                    <a:pt x="27" y="158"/>
                    <a:pt x="15" y="115"/>
                    <a:pt x="15" y="71"/>
                  </a:cubicBezTo>
                  <a:cubicBezTo>
                    <a:pt x="15" y="45"/>
                    <a:pt x="22" y="21"/>
                    <a:pt x="34" y="0"/>
                  </a:cubicBezTo>
                  <a:cubicBezTo>
                    <a:pt x="0" y="35"/>
                    <a:pt x="10" y="87"/>
                    <a:pt x="27" y="181"/>
                  </a:cubicBezTo>
                  <a:cubicBezTo>
                    <a:pt x="36" y="233"/>
                    <a:pt x="49" y="265"/>
                    <a:pt x="68" y="340"/>
                  </a:cubicBezTo>
                  <a:cubicBezTo>
                    <a:pt x="86" y="416"/>
                    <a:pt x="118" y="483"/>
                    <a:pt x="145" y="548"/>
                  </a:cubicBezTo>
                  <a:cubicBezTo>
                    <a:pt x="152" y="565"/>
                    <a:pt x="162" y="590"/>
                    <a:pt x="171" y="616"/>
                  </a:cubicBezTo>
                  <a:cubicBezTo>
                    <a:pt x="171" y="616"/>
                    <a:pt x="171" y="616"/>
                    <a:pt x="171" y="616"/>
                  </a:cubicBezTo>
                  <a:cubicBezTo>
                    <a:pt x="165" y="591"/>
                    <a:pt x="119" y="475"/>
                    <a:pt x="106" y="445"/>
                  </a:cubicBezTo>
                  <a:cubicBezTo>
                    <a:pt x="89" y="406"/>
                    <a:pt x="80" y="368"/>
                    <a:pt x="72" y="32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5608637" y="4746625"/>
              <a:ext cx="223837" cy="179388"/>
            </a:xfrm>
            <a:custGeom>
              <a:avLst/>
              <a:gdLst>
                <a:gd name="T0" fmla="*/ 213 w 213"/>
                <a:gd name="T1" fmla="*/ 117 h 170"/>
                <a:gd name="T2" fmla="*/ 125 w 213"/>
                <a:gd name="T3" fmla="*/ 159 h 170"/>
                <a:gd name="T4" fmla="*/ 0 w 213"/>
                <a:gd name="T5" fmla="*/ 0 h 170"/>
                <a:gd name="T6" fmla="*/ 132 w 213"/>
                <a:gd name="T7" fmla="*/ 166 h 170"/>
                <a:gd name="T8" fmla="*/ 195 w 213"/>
                <a:gd name="T9" fmla="*/ 135 h 170"/>
                <a:gd name="T10" fmla="*/ 213 w 213"/>
                <a:gd name="T11" fmla="*/ 11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170">
                  <a:moveTo>
                    <a:pt x="213" y="117"/>
                  </a:moveTo>
                  <a:cubicBezTo>
                    <a:pt x="188" y="133"/>
                    <a:pt x="164" y="170"/>
                    <a:pt x="125" y="159"/>
                  </a:cubicBezTo>
                  <a:cubicBezTo>
                    <a:pt x="85" y="148"/>
                    <a:pt x="27" y="96"/>
                    <a:pt x="0" y="0"/>
                  </a:cubicBezTo>
                  <a:cubicBezTo>
                    <a:pt x="14" y="75"/>
                    <a:pt x="85" y="168"/>
                    <a:pt x="132" y="166"/>
                  </a:cubicBezTo>
                  <a:cubicBezTo>
                    <a:pt x="156" y="165"/>
                    <a:pt x="177" y="151"/>
                    <a:pt x="195" y="135"/>
                  </a:cubicBezTo>
                  <a:cubicBezTo>
                    <a:pt x="197" y="134"/>
                    <a:pt x="205" y="126"/>
                    <a:pt x="213" y="11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126162" y="4929188"/>
              <a:ext cx="125412" cy="58738"/>
            </a:xfrm>
            <a:custGeom>
              <a:avLst/>
              <a:gdLst>
                <a:gd name="T0" fmla="*/ 87 w 120"/>
                <a:gd name="T1" fmla="*/ 52 h 55"/>
                <a:gd name="T2" fmla="*/ 120 w 120"/>
                <a:gd name="T3" fmla="*/ 35 h 55"/>
                <a:gd name="T4" fmla="*/ 70 w 120"/>
                <a:gd name="T5" fmla="*/ 42 h 55"/>
                <a:gd name="T6" fmla="*/ 0 w 120"/>
                <a:gd name="T7" fmla="*/ 0 h 55"/>
                <a:gd name="T8" fmla="*/ 42 w 120"/>
                <a:gd name="T9" fmla="*/ 39 h 55"/>
                <a:gd name="T10" fmla="*/ 87 w 120"/>
                <a:gd name="T11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55">
                  <a:moveTo>
                    <a:pt x="87" y="52"/>
                  </a:moveTo>
                  <a:cubicBezTo>
                    <a:pt x="98" y="51"/>
                    <a:pt x="110" y="43"/>
                    <a:pt x="120" y="35"/>
                  </a:cubicBezTo>
                  <a:cubicBezTo>
                    <a:pt x="102" y="40"/>
                    <a:pt x="90" y="50"/>
                    <a:pt x="70" y="42"/>
                  </a:cubicBezTo>
                  <a:cubicBezTo>
                    <a:pt x="35" y="28"/>
                    <a:pt x="20" y="12"/>
                    <a:pt x="0" y="0"/>
                  </a:cubicBezTo>
                  <a:cubicBezTo>
                    <a:pt x="13" y="13"/>
                    <a:pt x="22" y="25"/>
                    <a:pt x="42" y="39"/>
                  </a:cubicBezTo>
                  <a:cubicBezTo>
                    <a:pt x="55" y="49"/>
                    <a:pt x="70" y="55"/>
                    <a:pt x="87" y="52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5961062" y="4918075"/>
              <a:ext cx="76200" cy="36513"/>
            </a:xfrm>
            <a:custGeom>
              <a:avLst/>
              <a:gdLst>
                <a:gd name="T0" fmla="*/ 73 w 73"/>
                <a:gd name="T1" fmla="*/ 7 h 35"/>
                <a:gd name="T2" fmla="*/ 29 w 73"/>
                <a:gd name="T3" fmla="*/ 14 h 35"/>
                <a:gd name="T4" fmla="*/ 0 w 73"/>
                <a:gd name="T5" fmla="*/ 0 h 35"/>
                <a:gd name="T6" fmla="*/ 73 w 73"/>
                <a:gd name="T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5">
                  <a:moveTo>
                    <a:pt x="73" y="7"/>
                  </a:moveTo>
                  <a:cubicBezTo>
                    <a:pt x="64" y="14"/>
                    <a:pt x="53" y="19"/>
                    <a:pt x="29" y="14"/>
                  </a:cubicBezTo>
                  <a:cubicBezTo>
                    <a:pt x="17" y="11"/>
                    <a:pt x="8" y="6"/>
                    <a:pt x="0" y="0"/>
                  </a:cubicBezTo>
                  <a:cubicBezTo>
                    <a:pt x="29" y="26"/>
                    <a:pt x="56" y="35"/>
                    <a:pt x="73" y="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5284787" y="5110163"/>
              <a:ext cx="1041400" cy="2089150"/>
            </a:xfrm>
            <a:custGeom>
              <a:avLst/>
              <a:gdLst>
                <a:gd name="T0" fmla="*/ 39 w 994"/>
                <a:gd name="T1" fmla="*/ 27 h 1994"/>
                <a:gd name="T2" fmla="*/ 22 w 994"/>
                <a:gd name="T3" fmla="*/ 58 h 1994"/>
                <a:gd name="T4" fmla="*/ 4 w 994"/>
                <a:gd name="T5" fmla="*/ 77 h 1994"/>
                <a:gd name="T6" fmla="*/ 0 w 994"/>
                <a:gd name="T7" fmla="*/ 74 h 1994"/>
                <a:gd name="T8" fmla="*/ 92 w 994"/>
                <a:gd name="T9" fmla="*/ 269 h 1994"/>
                <a:gd name="T10" fmla="*/ 128 w 994"/>
                <a:gd name="T11" fmla="*/ 402 h 1994"/>
                <a:gd name="T12" fmla="*/ 350 w 994"/>
                <a:gd name="T13" fmla="*/ 697 h 1994"/>
                <a:gd name="T14" fmla="*/ 445 w 994"/>
                <a:gd name="T15" fmla="*/ 774 h 1994"/>
                <a:gd name="T16" fmla="*/ 581 w 994"/>
                <a:gd name="T17" fmla="*/ 1015 h 1994"/>
                <a:gd name="T18" fmla="*/ 876 w 994"/>
                <a:gd name="T19" fmla="*/ 1729 h 1994"/>
                <a:gd name="T20" fmla="*/ 968 w 994"/>
                <a:gd name="T21" fmla="*/ 1994 h 1994"/>
                <a:gd name="T22" fmla="*/ 994 w 994"/>
                <a:gd name="T23" fmla="*/ 1970 h 1994"/>
                <a:gd name="T24" fmla="*/ 978 w 994"/>
                <a:gd name="T25" fmla="*/ 1921 h 1994"/>
                <a:gd name="T26" fmla="*/ 920 w 994"/>
                <a:gd name="T27" fmla="*/ 1783 h 1994"/>
                <a:gd name="T28" fmla="*/ 818 w 994"/>
                <a:gd name="T29" fmla="*/ 1565 h 1994"/>
                <a:gd name="T30" fmla="*/ 743 w 994"/>
                <a:gd name="T31" fmla="*/ 1356 h 1994"/>
                <a:gd name="T32" fmla="*/ 649 w 994"/>
                <a:gd name="T33" fmla="*/ 1150 h 1994"/>
                <a:gd name="T34" fmla="*/ 573 w 994"/>
                <a:gd name="T35" fmla="*/ 950 h 1994"/>
                <a:gd name="T36" fmla="*/ 394 w 994"/>
                <a:gd name="T37" fmla="*/ 723 h 1994"/>
                <a:gd name="T38" fmla="*/ 317 w 994"/>
                <a:gd name="T39" fmla="*/ 654 h 1994"/>
                <a:gd name="T40" fmla="*/ 123 w 994"/>
                <a:gd name="T41" fmla="*/ 370 h 1994"/>
                <a:gd name="T42" fmla="*/ 101 w 994"/>
                <a:gd name="T43" fmla="*/ 274 h 1994"/>
                <a:gd name="T44" fmla="*/ 60 w 994"/>
                <a:gd name="T45" fmla="*/ 195 h 1994"/>
                <a:gd name="T46" fmla="*/ 43 w 994"/>
                <a:gd name="T47" fmla="*/ 155 h 1994"/>
                <a:gd name="T48" fmla="*/ 31 w 994"/>
                <a:gd name="T49" fmla="*/ 119 h 1994"/>
                <a:gd name="T50" fmla="*/ 41 w 994"/>
                <a:gd name="T51" fmla="*/ 84 h 1994"/>
                <a:gd name="T52" fmla="*/ 20 w 994"/>
                <a:gd name="T53" fmla="*/ 115 h 1994"/>
                <a:gd name="T54" fmla="*/ 14 w 994"/>
                <a:gd name="T55" fmla="*/ 101 h 1994"/>
                <a:gd name="T56" fmla="*/ 16 w 994"/>
                <a:gd name="T57" fmla="*/ 86 h 1994"/>
                <a:gd name="T58" fmla="*/ 31 w 994"/>
                <a:gd name="T59" fmla="*/ 57 h 1994"/>
                <a:gd name="T60" fmla="*/ 45 w 994"/>
                <a:gd name="T61" fmla="*/ 29 h 1994"/>
                <a:gd name="T62" fmla="*/ 63 w 994"/>
                <a:gd name="T63" fmla="*/ 0 h 1994"/>
                <a:gd name="T64" fmla="*/ 39 w 994"/>
                <a:gd name="T65" fmla="*/ 27 h 1994"/>
                <a:gd name="T66" fmla="*/ 335 w 994"/>
                <a:gd name="T67" fmla="*/ 677 h 1994"/>
                <a:gd name="T68" fmla="*/ 337 w 994"/>
                <a:gd name="T69" fmla="*/ 679 h 1994"/>
                <a:gd name="T70" fmla="*/ 333 w 994"/>
                <a:gd name="T71" fmla="*/ 674 h 1994"/>
                <a:gd name="T72" fmla="*/ 335 w 994"/>
                <a:gd name="T73" fmla="*/ 677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4" h="1994">
                  <a:moveTo>
                    <a:pt x="39" y="27"/>
                  </a:moveTo>
                  <a:cubicBezTo>
                    <a:pt x="32" y="37"/>
                    <a:pt x="27" y="48"/>
                    <a:pt x="22" y="58"/>
                  </a:cubicBezTo>
                  <a:cubicBezTo>
                    <a:pt x="19" y="62"/>
                    <a:pt x="11" y="78"/>
                    <a:pt x="4" y="77"/>
                  </a:cubicBezTo>
                  <a:cubicBezTo>
                    <a:pt x="2" y="76"/>
                    <a:pt x="1" y="75"/>
                    <a:pt x="0" y="74"/>
                  </a:cubicBezTo>
                  <a:cubicBezTo>
                    <a:pt x="13" y="134"/>
                    <a:pt x="88" y="249"/>
                    <a:pt x="92" y="269"/>
                  </a:cubicBezTo>
                  <a:cubicBezTo>
                    <a:pt x="96" y="290"/>
                    <a:pt x="109" y="375"/>
                    <a:pt x="128" y="402"/>
                  </a:cubicBezTo>
                  <a:cubicBezTo>
                    <a:pt x="154" y="440"/>
                    <a:pt x="296" y="649"/>
                    <a:pt x="350" y="697"/>
                  </a:cubicBezTo>
                  <a:cubicBezTo>
                    <a:pt x="380" y="733"/>
                    <a:pt x="419" y="753"/>
                    <a:pt x="445" y="774"/>
                  </a:cubicBezTo>
                  <a:cubicBezTo>
                    <a:pt x="474" y="799"/>
                    <a:pt x="532" y="894"/>
                    <a:pt x="581" y="1015"/>
                  </a:cubicBezTo>
                  <a:cubicBezTo>
                    <a:pt x="629" y="1136"/>
                    <a:pt x="876" y="1729"/>
                    <a:pt x="876" y="1729"/>
                  </a:cubicBezTo>
                  <a:cubicBezTo>
                    <a:pt x="912" y="1818"/>
                    <a:pt x="946" y="1933"/>
                    <a:pt x="968" y="1994"/>
                  </a:cubicBezTo>
                  <a:cubicBezTo>
                    <a:pt x="974" y="1989"/>
                    <a:pt x="983" y="1981"/>
                    <a:pt x="994" y="1970"/>
                  </a:cubicBezTo>
                  <a:cubicBezTo>
                    <a:pt x="990" y="1951"/>
                    <a:pt x="981" y="1929"/>
                    <a:pt x="978" y="1921"/>
                  </a:cubicBezTo>
                  <a:cubicBezTo>
                    <a:pt x="963" y="1874"/>
                    <a:pt x="942" y="1828"/>
                    <a:pt x="920" y="1783"/>
                  </a:cubicBezTo>
                  <a:cubicBezTo>
                    <a:pt x="885" y="1711"/>
                    <a:pt x="845" y="1641"/>
                    <a:pt x="818" y="1565"/>
                  </a:cubicBezTo>
                  <a:cubicBezTo>
                    <a:pt x="793" y="1495"/>
                    <a:pt x="772" y="1424"/>
                    <a:pt x="743" y="1356"/>
                  </a:cubicBezTo>
                  <a:cubicBezTo>
                    <a:pt x="714" y="1287"/>
                    <a:pt x="678" y="1220"/>
                    <a:pt x="649" y="1150"/>
                  </a:cubicBezTo>
                  <a:cubicBezTo>
                    <a:pt x="622" y="1084"/>
                    <a:pt x="603" y="1015"/>
                    <a:pt x="573" y="950"/>
                  </a:cubicBezTo>
                  <a:cubicBezTo>
                    <a:pt x="507" y="806"/>
                    <a:pt x="477" y="772"/>
                    <a:pt x="394" y="723"/>
                  </a:cubicBezTo>
                  <a:cubicBezTo>
                    <a:pt x="365" y="706"/>
                    <a:pt x="343" y="684"/>
                    <a:pt x="317" y="654"/>
                  </a:cubicBezTo>
                  <a:cubicBezTo>
                    <a:pt x="221" y="531"/>
                    <a:pt x="126" y="384"/>
                    <a:pt x="123" y="370"/>
                  </a:cubicBezTo>
                  <a:cubicBezTo>
                    <a:pt x="116" y="338"/>
                    <a:pt x="111" y="305"/>
                    <a:pt x="101" y="274"/>
                  </a:cubicBezTo>
                  <a:cubicBezTo>
                    <a:pt x="91" y="246"/>
                    <a:pt x="72" y="222"/>
                    <a:pt x="60" y="195"/>
                  </a:cubicBezTo>
                  <a:cubicBezTo>
                    <a:pt x="54" y="182"/>
                    <a:pt x="50" y="168"/>
                    <a:pt x="43" y="155"/>
                  </a:cubicBezTo>
                  <a:cubicBezTo>
                    <a:pt x="36" y="143"/>
                    <a:pt x="27" y="133"/>
                    <a:pt x="31" y="119"/>
                  </a:cubicBezTo>
                  <a:cubicBezTo>
                    <a:pt x="32" y="113"/>
                    <a:pt x="48" y="90"/>
                    <a:pt x="41" y="84"/>
                  </a:cubicBezTo>
                  <a:cubicBezTo>
                    <a:pt x="33" y="76"/>
                    <a:pt x="22" y="111"/>
                    <a:pt x="20" y="115"/>
                  </a:cubicBezTo>
                  <a:cubicBezTo>
                    <a:pt x="17" y="113"/>
                    <a:pt x="15" y="104"/>
                    <a:pt x="14" y="101"/>
                  </a:cubicBezTo>
                  <a:cubicBezTo>
                    <a:pt x="13" y="95"/>
                    <a:pt x="14" y="92"/>
                    <a:pt x="16" y="86"/>
                  </a:cubicBezTo>
                  <a:cubicBezTo>
                    <a:pt x="20" y="76"/>
                    <a:pt x="25" y="66"/>
                    <a:pt x="31" y="57"/>
                  </a:cubicBezTo>
                  <a:cubicBezTo>
                    <a:pt x="36" y="48"/>
                    <a:pt x="39" y="38"/>
                    <a:pt x="45" y="29"/>
                  </a:cubicBezTo>
                  <a:cubicBezTo>
                    <a:pt x="50" y="23"/>
                    <a:pt x="69" y="9"/>
                    <a:pt x="63" y="0"/>
                  </a:cubicBezTo>
                  <a:cubicBezTo>
                    <a:pt x="55" y="9"/>
                    <a:pt x="46" y="17"/>
                    <a:pt x="39" y="27"/>
                  </a:cubicBezTo>
                  <a:close/>
                  <a:moveTo>
                    <a:pt x="335" y="677"/>
                  </a:moveTo>
                  <a:cubicBezTo>
                    <a:pt x="336" y="677"/>
                    <a:pt x="336" y="678"/>
                    <a:pt x="337" y="679"/>
                  </a:cubicBezTo>
                  <a:cubicBezTo>
                    <a:pt x="335" y="677"/>
                    <a:pt x="334" y="676"/>
                    <a:pt x="333" y="674"/>
                  </a:cubicBezTo>
                  <a:cubicBezTo>
                    <a:pt x="334" y="675"/>
                    <a:pt x="334" y="676"/>
                    <a:pt x="335" y="67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5307012" y="4319588"/>
              <a:ext cx="138112" cy="101600"/>
            </a:xfrm>
            <a:custGeom>
              <a:avLst/>
              <a:gdLst>
                <a:gd name="T0" fmla="*/ 1 w 131"/>
                <a:gd name="T1" fmla="*/ 41 h 96"/>
                <a:gd name="T2" fmla="*/ 63 w 131"/>
                <a:gd name="T3" fmla="*/ 48 h 96"/>
                <a:gd name="T4" fmla="*/ 113 w 131"/>
                <a:gd name="T5" fmla="*/ 0 h 96"/>
                <a:gd name="T6" fmla="*/ 124 w 131"/>
                <a:gd name="T7" fmla="*/ 35 h 96"/>
                <a:gd name="T8" fmla="*/ 131 w 131"/>
                <a:gd name="T9" fmla="*/ 57 h 96"/>
                <a:gd name="T10" fmla="*/ 76 w 131"/>
                <a:gd name="T11" fmla="*/ 57 h 96"/>
                <a:gd name="T12" fmla="*/ 24 w 131"/>
                <a:gd name="T13" fmla="*/ 96 h 96"/>
                <a:gd name="T14" fmla="*/ 8 w 131"/>
                <a:gd name="T15" fmla="*/ 74 h 96"/>
                <a:gd name="T16" fmla="*/ 1 w 131"/>
                <a:gd name="T17" fmla="*/ 4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96">
                  <a:moveTo>
                    <a:pt x="1" y="41"/>
                  </a:moveTo>
                  <a:cubicBezTo>
                    <a:pt x="5" y="47"/>
                    <a:pt x="43" y="57"/>
                    <a:pt x="63" y="48"/>
                  </a:cubicBezTo>
                  <a:cubicBezTo>
                    <a:pt x="74" y="43"/>
                    <a:pt x="119" y="29"/>
                    <a:pt x="113" y="0"/>
                  </a:cubicBezTo>
                  <a:cubicBezTo>
                    <a:pt x="112" y="5"/>
                    <a:pt x="121" y="25"/>
                    <a:pt x="124" y="35"/>
                  </a:cubicBezTo>
                  <a:cubicBezTo>
                    <a:pt x="126" y="43"/>
                    <a:pt x="128" y="50"/>
                    <a:pt x="131" y="57"/>
                  </a:cubicBezTo>
                  <a:cubicBezTo>
                    <a:pt x="124" y="47"/>
                    <a:pt x="85" y="53"/>
                    <a:pt x="76" y="57"/>
                  </a:cubicBezTo>
                  <a:cubicBezTo>
                    <a:pt x="62" y="62"/>
                    <a:pt x="23" y="86"/>
                    <a:pt x="24" y="96"/>
                  </a:cubicBezTo>
                  <a:cubicBezTo>
                    <a:pt x="25" y="87"/>
                    <a:pt x="12" y="81"/>
                    <a:pt x="8" y="74"/>
                  </a:cubicBezTo>
                  <a:cubicBezTo>
                    <a:pt x="3" y="66"/>
                    <a:pt x="0" y="54"/>
                    <a:pt x="1" y="41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322887" y="4438650"/>
              <a:ext cx="127000" cy="50800"/>
            </a:xfrm>
            <a:custGeom>
              <a:avLst/>
              <a:gdLst>
                <a:gd name="T0" fmla="*/ 122 w 122"/>
                <a:gd name="T1" fmla="*/ 1 h 49"/>
                <a:gd name="T2" fmla="*/ 32 w 122"/>
                <a:gd name="T3" fmla="*/ 20 h 49"/>
                <a:gd name="T4" fmla="*/ 28 w 122"/>
                <a:gd name="T5" fmla="*/ 49 h 49"/>
                <a:gd name="T6" fmla="*/ 84 w 122"/>
                <a:gd name="T7" fmla="*/ 38 h 49"/>
                <a:gd name="T8" fmla="*/ 120 w 122"/>
                <a:gd name="T9" fmla="*/ 0 h 49"/>
                <a:gd name="T10" fmla="*/ 122 w 122"/>
                <a:gd name="T1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9">
                  <a:moveTo>
                    <a:pt x="122" y="1"/>
                  </a:moveTo>
                  <a:cubicBezTo>
                    <a:pt x="91" y="9"/>
                    <a:pt x="60" y="5"/>
                    <a:pt x="32" y="20"/>
                  </a:cubicBezTo>
                  <a:cubicBezTo>
                    <a:pt x="16" y="28"/>
                    <a:pt x="0" y="48"/>
                    <a:pt x="28" y="49"/>
                  </a:cubicBezTo>
                  <a:cubicBezTo>
                    <a:pt x="46" y="49"/>
                    <a:pt x="67" y="44"/>
                    <a:pt x="84" y="38"/>
                  </a:cubicBezTo>
                  <a:cubicBezTo>
                    <a:pt x="103" y="31"/>
                    <a:pt x="121" y="22"/>
                    <a:pt x="120" y="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5370512" y="4565650"/>
              <a:ext cx="174625" cy="58738"/>
            </a:xfrm>
            <a:custGeom>
              <a:avLst/>
              <a:gdLst>
                <a:gd name="T0" fmla="*/ 160 w 166"/>
                <a:gd name="T1" fmla="*/ 50 h 56"/>
                <a:gd name="T2" fmla="*/ 83 w 166"/>
                <a:gd name="T3" fmla="*/ 17 h 56"/>
                <a:gd name="T4" fmla="*/ 52 w 166"/>
                <a:gd name="T5" fmla="*/ 27 h 56"/>
                <a:gd name="T6" fmla="*/ 17 w 166"/>
                <a:gd name="T7" fmla="*/ 46 h 56"/>
                <a:gd name="T8" fmla="*/ 1 w 166"/>
                <a:gd name="T9" fmla="*/ 44 h 56"/>
                <a:gd name="T10" fmla="*/ 30 w 166"/>
                <a:gd name="T11" fmla="*/ 14 h 56"/>
                <a:gd name="T12" fmla="*/ 70 w 166"/>
                <a:gd name="T13" fmla="*/ 6 h 56"/>
                <a:gd name="T14" fmla="*/ 104 w 166"/>
                <a:gd name="T15" fmla="*/ 1 h 56"/>
                <a:gd name="T16" fmla="*/ 166 w 166"/>
                <a:gd name="T17" fmla="*/ 53 h 56"/>
                <a:gd name="T18" fmla="*/ 160 w 166"/>
                <a:gd name="T1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56">
                  <a:moveTo>
                    <a:pt x="160" y="50"/>
                  </a:moveTo>
                  <a:cubicBezTo>
                    <a:pt x="132" y="22"/>
                    <a:pt x="112" y="13"/>
                    <a:pt x="83" y="17"/>
                  </a:cubicBezTo>
                  <a:cubicBezTo>
                    <a:pt x="73" y="18"/>
                    <a:pt x="62" y="24"/>
                    <a:pt x="52" y="27"/>
                  </a:cubicBezTo>
                  <a:cubicBezTo>
                    <a:pt x="39" y="31"/>
                    <a:pt x="29" y="40"/>
                    <a:pt x="17" y="46"/>
                  </a:cubicBezTo>
                  <a:cubicBezTo>
                    <a:pt x="10" y="51"/>
                    <a:pt x="0" y="56"/>
                    <a:pt x="1" y="44"/>
                  </a:cubicBezTo>
                  <a:cubicBezTo>
                    <a:pt x="3" y="31"/>
                    <a:pt x="20" y="18"/>
                    <a:pt x="30" y="14"/>
                  </a:cubicBezTo>
                  <a:cubicBezTo>
                    <a:pt x="43" y="8"/>
                    <a:pt x="56" y="8"/>
                    <a:pt x="70" y="6"/>
                  </a:cubicBezTo>
                  <a:cubicBezTo>
                    <a:pt x="81" y="4"/>
                    <a:pt x="92" y="0"/>
                    <a:pt x="104" y="1"/>
                  </a:cubicBezTo>
                  <a:cubicBezTo>
                    <a:pt x="130" y="3"/>
                    <a:pt x="154" y="31"/>
                    <a:pt x="166" y="53"/>
                  </a:cubicBezTo>
                  <a:lnTo>
                    <a:pt x="160" y="5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5461000" y="4670425"/>
              <a:ext cx="93662" cy="36513"/>
            </a:xfrm>
            <a:custGeom>
              <a:avLst/>
              <a:gdLst>
                <a:gd name="T0" fmla="*/ 51 w 89"/>
                <a:gd name="T1" fmla="*/ 3 h 36"/>
                <a:gd name="T2" fmla="*/ 0 w 89"/>
                <a:gd name="T3" fmla="*/ 18 h 36"/>
                <a:gd name="T4" fmla="*/ 56 w 89"/>
                <a:gd name="T5" fmla="*/ 9 h 36"/>
                <a:gd name="T6" fmla="*/ 81 w 89"/>
                <a:gd name="T7" fmla="*/ 3 h 36"/>
                <a:gd name="T8" fmla="*/ 51 w 89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6">
                  <a:moveTo>
                    <a:pt x="51" y="3"/>
                  </a:moveTo>
                  <a:cubicBezTo>
                    <a:pt x="36" y="6"/>
                    <a:pt x="8" y="4"/>
                    <a:pt x="0" y="18"/>
                  </a:cubicBezTo>
                  <a:cubicBezTo>
                    <a:pt x="8" y="36"/>
                    <a:pt x="45" y="11"/>
                    <a:pt x="56" y="9"/>
                  </a:cubicBezTo>
                  <a:cubicBezTo>
                    <a:pt x="64" y="7"/>
                    <a:pt x="72" y="4"/>
                    <a:pt x="81" y="3"/>
                  </a:cubicBezTo>
                  <a:cubicBezTo>
                    <a:pt x="89" y="3"/>
                    <a:pt x="66" y="0"/>
                    <a:pt x="51" y="3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5421312" y="4635500"/>
              <a:ext cx="92075" cy="36513"/>
            </a:xfrm>
            <a:custGeom>
              <a:avLst/>
              <a:gdLst>
                <a:gd name="T0" fmla="*/ 86 w 87"/>
                <a:gd name="T1" fmla="*/ 0 h 35"/>
                <a:gd name="T2" fmla="*/ 40 w 87"/>
                <a:gd name="T3" fmla="*/ 14 h 35"/>
                <a:gd name="T4" fmla="*/ 0 w 87"/>
                <a:gd name="T5" fmla="*/ 22 h 35"/>
                <a:gd name="T6" fmla="*/ 45 w 87"/>
                <a:gd name="T7" fmla="*/ 8 h 35"/>
                <a:gd name="T8" fmla="*/ 87 w 87"/>
                <a:gd name="T9" fmla="*/ 2 h 35"/>
                <a:gd name="T10" fmla="*/ 86 w 8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5">
                  <a:moveTo>
                    <a:pt x="86" y="0"/>
                  </a:moveTo>
                  <a:cubicBezTo>
                    <a:pt x="70" y="5"/>
                    <a:pt x="56" y="9"/>
                    <a:pt x="40" y="14"/>
                  </a:cubicBezTo>
                  <a:cubicBezTo>
                    <a:pt x="32" y="16"/>
                    <a:pt x="6" y="35"/>
                    <a:pt x="0" y="22"/>
                  </a:cubicBezTo>
                  <a:cubicBezTo>
                    <a:pt x="7" y="10"/>
                    <a:pt x="32" y="10"/>
                    <a:pt x="45" y="8"/>
                  </a:cubicBezTo>
                  <a:cubicBezTo>
                    <a:pt x="59" y="6"/>
                    <a:pt x="74" y="3"/>
                    <a:pt x="87" y="2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5429250" y="4605338"/>
              <a:ext cx="63500" cy="28575"/>
            </a:xfrm>
            <a:custGeom>
              <a:avLst/>
              <a:gdLst>
                <a:gd name="T0" fmla="*/ 60 w 61"/>
                <a:gd name="T1" fmla="*/ 20 h 27"/>
                <a:gd name="T2" fmla="*/ 22 w 61"/>
                <a:gd name="T3" fmla="*/ 21 h 27"/>
                <a:gd name="T4" fmla="*/ 0 w 61"/>
                <a:gd name="T5" fmla="*/ 21 h 27"/>
                <a:gd name="T6" fmla="*/ 61 w 61"/>
                <a:gd name="T7" fmla="*/ 21 h 27"/>
                <a:gd name="T8" fmla="*/ 60 w 61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60" y="20"/>
                  </a:moveTo>
                  <a:cubicBezTo>
                    <a:pt x="53" y="26"/>
                    <a:pt x="31" y="20"/>
                    <a:pt x="22" y="21"/>
                  </a:cubicBezTo>
                  <a:cubicBezTo>
                    <a:pt x="16" y="22"/>
                    <a:pt x="5" y="27"/>
                    <a:pt x="0" y="21"/>
                  </a:cubicBezTo>
                  <a:cubicBezTo>
                    <a:pt x="14" y="0"/>
                    <a:pt x="44" y="16"/>
                    <a:pt x="61" y="21"/>
                  </a:cubicBezTo>
                  <a:lnTo>
                    <a:pt x="60" y="2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5270500" y="4160838"/>
              <a:ext cx="153987" cy="212725"/>
            </a:xfrm>
            <a:custGeom>
              <a:avLst/>
              <a:gdLst>
                <a:gd name="T0" fmla="*/ 132 w 147"/>
                <a:gd name="T1" fmla="*/ 109 h 204"/>
                <a:gd name="T2" fmla="*/ 126 w 147"/>
                <a:gd name="T3" fmla="*/ 179 h 204"/>
                <a:gd name="T4" fmla="*/ 36 w 147"/>
                <a:gd name="T5" fmla="*/ 182 h 204"/>
                <a:gd name="T6" fmla="*/ 2 w 147"/>
                <a:gd name="T7" fmla="*/ 73 h 204"/>
                <a:gd name="T8" fmla="*/ 56 w 147"/>
                <a:gd name="T9" fmla="*/ 7 h 204"/>
                <a:gd name="T10" fmla="*/ 132 w 147"/>
                <a:gd name="T11" fmla="*/ 10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204">
                  <a:moveTo>
                    <a:pt x="132" y="109"/>
                  </a:moveTo>
                  <a:cubicBezTo>
                    <a:pt x="139" y="135"/>
                    <a:pt x="147" y="162"/>
                    <a:pt x="126" y="179"/>
                  </a:cubicBezTo>
                  <a:cubicBezTo>
                    <a:pt x="105" y="196"/>
                    <a:pt x="57" y="204"/>
                    <a:pt x="36" y="182"/>
                  </a:cubicBezTo>
                  <a:cubicBezTo>
                    <a:pt x="18" y="163"/>
                    <a:pt x="4" y="102"/>
                    <a:pt x="2" y="73"/>
                  </a:cubicBezTo>
                  <a:cubicBezTo>
                    <a:pt x="0" y="42"/>
                    <a:pt x="17" y="12"/>
                    <a:pt x="56" y="7"/>
                  </a:cubicBezTo>
                  <a:cubicBezTo>
                    <a:pt x="107" y="0"/>
                    <a:pt x="125" y="84"/>
                    <a:pt x="132" y="109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5280025" y="4232275"/>
              <a:ext cx="141287" cy="141288"/>
            </a:xfrm>
            <a:custGeom>
              <a:avLst/>
              <a:gdLst>
                <a:gd name="T0" fmla="*/ 124 w 135"/>
                <a:gd name="T1" fmla="*/ 82 h 136"/>
                <a:gd name="T2" fmla="*/ 81 w 135"/>
                <a:gd name="T3" fmla="*/ 116 h 136"/>
                <a:gd name="T4" fmla="*/ 29 w 135"/>
                <a:gd name="T5" fmla="*/ 102 h 136"/>
                <a:gd name="T6" fmla="*/ 2 w 135"/>
                <a:gd name="T7" fmla="*/ 0 h 136"/>
                <a:gd name="T8" fmla="*/ 2 w 135"/>
                <a:gd name="T9" fmla="*/ 24 h 136"/>
                <a:gd name="T10" fmla="*/ 31 w 135"/>
                <a:gd name="T11" fmla="*/ 114 h 136"/>
                <a:gd name="T12" fmla="*/ 117 w 135"/>
                <a:gd name="T13" fmla="*/ 111 h 136"/>
                <a:gd name="T14" fmla="*/ 125 w 135"/>
                <a:gd name="T15" fmla="*/ 58 h 136"/>
                <a:gd name="T16" fmla="*/ 124 w 135"/>
                <a:gd name="T1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6">
                  <a:moveTo>
                    <a:pt x="124" y="82"/>
                  </a:moveTo>
                  <a:cubicBezTo>
                    <a:pt x="120" y="105"/>
                    <a:pt x="102" y="114"/>
                    <a:pt x="81" y="116"/>
                  </a:cubicBezTo>
                  <a:cubicBezTo>
                    <a:pt x="62" y="118"/>
                    <a:pt x="38" y="122"/>
                    <a:pt x="29" y="102"/>
                  </a:cubicBezTo>
                  <a:cubicBezTo>
                    <a:pt x="19" y="78"/>
                    <a:pt x="0" y="24"/>
                    <a:pt x="2" y="0"/>
                  </a:cubicBezTo>
                  <a:cubicBezTo>
                    <a:pt x="1" y="3"/>
                    <a:pt x="2" y="21"/>
                    <a:pt x="2" y="24"/>
                  </a:cubicBezTo>
                  <a:cubicBezTo>
                    <a:pt x="7" y="46"/>
                    <a:pt x="13" y="95"/>
                    <a:pt x="31" y="114"/>
                  </a:cubicBezTo>
                  <a:cubicBezTo>
                    <a:pt x="52" y="136"/>
                    <a:pt x="96" y="128"/>
                    <a:pt x="117" y="111"/>
                  </a:cubicBezTo>
                  <a:cubicBezTo>
                    <a:pt x="135" y="97"/>
                    <a:pt x="131" y="79"/>
                    <a:pt x="125" y="58"/>
                  </a:cubicBezTo>
                  <a:cubicBezTo>
                    <a:pt x="126" y="66"/>
                    <a:pt x="126" y="74"/>
                    <a:pt x="124" y="8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5294312" y="4240213"/>
              <a:ext cx="0" cy="1588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5270500" y="4162425"/>
              <a:ext cx="115887" cy="185738"/>
            </a:xfrm>
            <a:custGeom>
              <a:avLst/>
              <a:gdLst>
                <a:gd name="T0" fmla="*/ 55 w 110"/>
                <a:gd name="T1" fmla="*/ 27 h 178"/>
                <a:gd name="T2" fmla="*/ 8 w 110"/>
                <a:gd name="T3" fmla="*/ 75 h 178"/>
                <a:gd name="T4" fmla="*/ 32 w 110"/>
                <a:gd name="T5" fmla="*/ 178 h 178"/>
                <a:gd name="T6" fmla="*/ 3 w 110"/>
                <a:gd name="T7" fmla="*/ 74 h 178"/>
                <a:gd name="T8" fmla="*/ 50 w 110"/>
                <a:gd name="T9" fmla="*/ 8 h 178"/>
                <a:gd name="T10" fmla="*/ 110 w 110"/>
                <a:gd name="T11" fmla="*/ 50 h 178"/>
                <a:gd name="T12" fmla="*/ 55 w 110"/>
                <a:gd name="T13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78">
                  <a:moveTo>
                    <a:pt x="55" y="27"/>
                  </a:moveTo>
                  <a:cubicBezTo>
                    <a:pt x="29" y="34"/>
                    <a:pt x="7" y="44"/>
                    <a:pt x="8" y="75"/>
                  </a:cubicBezTo>
                  <a:cubicBezTo>
                    <a:pt x="8" y="98"/>
                    <a:pt x="20" y="156"/>
                    <a:pt x="32" y="178"/>
                  </a:cubicBezTo>
                  <a:cubicBezTo>
                    <a:pt x="17" y="157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81" y="19"/>
                    <a:pt x="55" y="27"/>
                  </a:cubicBezTo>
                  <a:close/>
                </a:path>
              </a:pathLst>
            </a:custGeom>
            <a:solidFill>
              <a:srgbClr val="FF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5270500" y="4162425"/>
              <a:ext cx="115887" cy="109538"/>
            </a:xfrm>
            <a:custGeom>
              <a:avLst/>
              <a:gdLst>
                <a:gd name="T0" fmla="*/ 50 w 110"/>
                <a:gd name="T1" fmla="*/ 17 h 105"/>
                <a:gd name="T2" fmla="*/ 5 w 110"/>
                <a:gd name="T3" fmla="*/ 72 h 105"/>
                <a:gd name="T4" fmla="*/ 3 w 110"/>
                <a:gd name="T5" fmla="*/ 74 h 105"/>
                <a:gd name="T6" fmla="*/ 50 w 110"/>
                <a:gd name="T7" fmla="*/ 8 h 105"/>
                <a:gd name="T8" fmla="*/ 110 w 110"/>
                <a:gd name="T9" fmla="*/ 50 h 105"/>
                <a:gd name="T10" fmla="*/ 50 w 110"/>
                <a:gd name="T11" fmla="*/ 1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5">
                  <a:moveTo>
                    <a:pt x="50" y="17"/>
                  </a:moveTo>
                  <a:cubicBezTo>
                    <a:pt x="24" y="25"/>
                    <a:pt x="4" y="40"/>
                    <a:pt x="5" y="72"/>
                  </a:cubicBezTo>
                  <a:cubicBezTo>
                    <a:pt x="6" y="95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76" y="10"/>
                    <a:pt x="50" y="17"/>
                  </a:cubicBezTo>
                  <a:close/>
                </a:path>
              </a:pathLst>
            </a:custGeom>
            <a:solidFill>
              <a:srgbClr val="FF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7" name="Freeform 69"/>
            <p:cNvSpPr>
              <a:spLocks/>
            </p:cNvSpPr>
            <p:nvPr/>
          </p:nvSpPr>
          <p:spPr bwMode="auto">
            <a:xfrm>
              <a:off x="5303837" y="4214813"/>
              <a:ext cx="123825" cy="163513"/>
            </a:xfrm>
            <a:custGeom>
              <a:avLst/>
              <a:gdLst>
                <a:gd name="T0" fmla="*/ 3 w 117"/>
                <a:gd name="T1" fmla="*/ 131 h 157"/>
                <a:gd name="T2" fmla="*/ 93 w 117"/>
                <a:gd name="T3" fmla="*/ 128 h 157"/>
                <a:gd name="T4" fmla="*/ 98 w 117"/>
                <a:gd name="T5" fmla="*/ 62 h 157"/>
                <a:gd name="T6" fmla="*/ 78 w 117"/>
                <a:gd name="T7" fmla="*/ 0 h 157"/>
                <a:gd name="T8" fmla="*/ 101 w 117"/>
                <a:gd name="T9" fmla="*/ 66 h 157"/>
                <a:gd name="T10" fmla="*/ 96 w 117"/>
                <a:gd name="T11" fmla="*/ 132 h 157"/>
                <a:gd name="T12" fmla="*/ 6 w 117"/>
                <a:gd name="T13" fmla="*/ 135 h 157"/>
                <a:gd name="T14" fmla="*/ 0 w 117"/>
                <a:gd name="T15" fmla="*/ 128 h 157"/>
                <a:gd name="T16" fmla="*/ 3 w 117"/>
                <a:gd name="T17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7">
                  <a:moveTo>
                    <a:pt x="3" y="131"/>
                  </a:moveTo>
                  <a:cubicBezTo>
                    <a:pt x="24" y="153"/>
                    <a:pt x="72" y="145"/>
                    <a:pt x="93" y="128"/>
                  </a:cubicBezTo>
                  <a:cubicBezTo>
                    <a:pt x="114" y="111"/>
                    <a:pt x="105" y="88"/>
                    <a:pt x="98" y="62"/>
                  </a:cubicBezTo>
                  <a:cubicBezTo>
                    <a:pt x="94" y="47"/>
                    <a:pt x="87" y="20"/>
                    <a:pt x="78" y="0"/>
                  </a:cubicBezTo>
                  <a:cubicBezTo>
                    <a:pt x="89" y="20"/>
                    <a:pt x="97" y="51"/>
                    <a:pt x="101" y="66"/>
                  </a:cubicBezTo>
                  <a:cubicBezTo>
                    <a:pt x="108" y="93"/>
                    <a:pt x="117" y="115"/>
                    <a:pt x="96" y="132"/>
                  </a:cubicBezTo>
                  <a:cubicBezTo>
                    <a:pt x="75" y="149"/>
                    <a:pt x="27" y="157"/>
                    <a:pt x="6" y="135"/>
                  </a:cubicBezTo>
                  <a:cubicBezTo>
                    <a:pt x="4" y="133"/>
                    <a:pt x="2" y="131"/>
                    <a:pt x="0" y="128"/>
                  </a:cubicBezTo>
                  <a:cubicBezTo>
                    <a:pt x="1" y="129"/>
                    <a:pt x="2" y="130"/>
                    <a:pt x="3" y="131"/>
                  </a:cubicBezTo>
                  <a:close/>
                </a:path>
              </a:pathLst>
            </a:custGeom>
            <a:solidFill>
              <a:srgbClr val="FFEB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5349875" y="4208463"/>
              <a:ext cx="60325" cy="128588"/>
            </a:xfrm>
            <a:custGeom>
              <a:avLst/>
              <a:gdLst>
                <a:gd name="T0" fmla="*/ 39 w 58"/>
                <a:gd name="T1" fmla="*/ 119 h 124"/>
                <a:gd name="T2" fmla="*/ 9 w 58"/>
                <a:gd name="T3" fmla="*/ 74 h 124"/>
                <a:gd name="T4" fmla="*/ 4 w 58"/>
                <a:gd name="T5" fmla="*/ 0 h 124"/>
                <a:gd name="T6" fmla="*/ 46 w 58"/>
                <a:gd name="T7" fmla="*/ 78 h 124"/>
                <a:gd name="T8" fmla="*/ 39 w 58"/>
                <a:gd name="T9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4">
                  <a:moveTo>
                    <a:pt x="39" y="119"/>
                  </a:moveTo>
                  <a:cubicBezTo>
                    <a:pt x="22" y="115"/>
                    <a:pt x="12" y="90"/>
                    <a:pt x="9" y="74"/>
                  </a:cubicBezTo>
                  <a:cubicBezTo>
                    <a:pt x="6" y="56"/>
                    <a:pt x="0" y="16"/>
                    <a:pt x="4" y="0"/>
                  </a:cubicBezTo>
                  <a:cubicBezTo>
                    <a:pt x="23" y="2"/>
                    <a:pt x="43" y="60"/>
                    <a:pt x="46" y="78"/>
                  </a:cubicBezTo>
                  <a:cubicBezTo>
                    <a:pt x="48" y="90"/>
                    <a:pt x="58" y="124"/>
                    <a:pt x="39" y="119"/>
                  </a:cubicBez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5353050" y="4208463"/>
              <a:ext cx="47625" cy="122238"/>
            </a:xfrm>
            <a:custGeom>
              <a:avLst/>
              <a:gdLst>
                <a:gd name="T0" fmla="*/ 31 w 44"/>
                <a:gd name="T1" fmla="*/ 98 h 117"/>
                <a:gd name="T2" fmla="*/ 0 w 44"/>
                <a:gd name="T3" fmla="*/ 0 h 117"/>
                <a:gd name="T4" fmla="*/ 42 w 44"/>
                <a:gd name="T5" fmla="*/ 78 h 117"/>
                <a:gd name="T6" fmla="*/ 31 w 44"/>
                <a:gd name="T7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17">
                  <a:moveTo>
                    <a:pt x="31" y="98"/>
                  </a:moveTo>
                  <a:cubicBezTo>
                    <a:pt x="20" y="70"/>
                    <a:pt x="20" y="25"/>
                    <a:pt x="0" y="0"/>
                  </a:cubicBezTo>
                  <a:cubicBezTo>
                    <a:pt x="19" y="2"/>
                    <a:pt x="39" y="60"/>
                    <a:pt x="42" y="78"/>
                  </a:cubicBezTo>
                  <a:cubicBezTo>
                    <a:pt x="44" y="90"/>
                    <a:pt x="39" y="117"/>
                    <a:pt x="31" y="98"/>
                  </a:cubicBezTo>
                  <a:close/>
                </a:path>
              </a:pathLst>
            </a:custGeom>
            <a:solidFill>
              <a:srgbClr val="FF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5297487" y="4854575"/>
              <a:ext cx="76200" cy="182563"/>
            </a:xfrm>
            <a:custGeom>
              <a:avLst/>
              <a:gdLst>
                <a:gd name="T0" fmla="*/ 70 w 72"/>
                <a:gd name="T1" fmla="*/ 102 h 175"/>
                <a:gd name="T2" fmla="*/ 23 w 72"/>
                <a:gd name="T3" fmla="*/ 175 h 175"/>
                <a:gd name="T4" fmla="*/ 4 w 72"/>
                <a:gd name="T5" fmla="*/ 83 h 175"/>
                <a:gd name="T6" fmla="*/ 24 w 72"/>
                <a:gd name="T7" fmla="*/ 15 h 175"/>
                <a:gd name="T8" fmla="*/ 62 w 72"/>
                <a:gd name="T9" fmla="*/ 8 h 175"/>
                <a:gd name="T10" fmla="*/ 70 w 72"/>
                <a:gd name="T11" fmla="*/ 10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75">
                  <a:moveTo>
                    <a:pt x="70" y="102"/>
                  </a:moveTo>
                  <a:cubicBezTo>
                    <a:pt x="67" y="128"/>
                    <a:pt x="25" y="151"/>
                    <a:pt x="23" y="175"/>
                  </a:cubicBezTo>
                  <a:cubicBezTo>
                    <a:pt x="17" y="164"/>
                    <a:pt x="7" y="99"/>
                    <a:pt x="4" y="83"/>
                  </a:cubicBezTo>
                  <a:cubicBezTo>
                    <a:pt x="0" y="57"/>
                    <a:pt x="6" y="28"/>
                    <a:pt x="24" y="15"/>
                  </a:cubicBezTo>
                  <a:cubicBezTo>
                    <a:pt x="30" y="11"/>
                    <a:pt x="52" y="0"/>
                    <a:pt x="62" y="8"/>
                  </a:cubicBezTo>
                  <a:cubicBezTo>
                    <a:pt x="69" y="14"/>
                    <a:pt x="72" y="83"/>
                    <a:pt x="70" y="102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5300662" y="4859338"/>
              <a:ext cx="73025" cy="177800"/>
            </a:xfrm>
            <a:custGeom>
              <a:avLst/>
              <a:gdLst>
                <a:gd name="T0" fmla="*/ 50 w 70"/>
                <a:gd name="T1" fmla="*/ 0 h 170"/>
                <a:gd name="T2" fmla="*/ 22 w 70"/>
                <a:gd name="T3" fmla="*/ 10 h 170"/>
                <a:gd name="T4" fmla="*/ 6 w 70"/>
                <a:gd name="T5" fmla="*/ 32 h 170"/>
                <a:gd name="T6" fmla="*/ 6 w 70"/>
                <a:gd name="T7" fmla="*/ 32 h 170"/>
                <a:gd name="T8" fmla="*/ 2 w 70"/>
                <a:gd name="T9" fmla="*/ 49 h 170"/>
                <a:gd name="T10" fmla="*/ 2 w 70"/>
                <a:gd name="T11" fmla="*/ 78 h 170"/>
                <a:gd name="T12" fmla="*/ 21 w 70"/>
                <a:gd name="T13" fmla="*/ 170 h 170"/>
                <a:gd name="T14" fmla="*/ 27 w 70"/>
                <a:gd name="T15" fmla="*/ 155 h 170"/>
                <a:gd name="T16" fmla="*/ 6 w 70"/>
                <a:gd name="T17" fmla="*/ 75 h 170"/>
                <a:gd name="T18" fmla="*/ 5 w 70"/>
                <a:gd name="T19" fmla="*/ 48 h 170"/>
                <a:gd name="T20" fmla="*/ 13 w 70"/>
                <a:gd name="T21" fmla="*/ 26 h 170"/>
                <a:gd name="T22" fmla="*/ 36 w 70"/>
                <a:gd name="T23" fmla="*/ 10 h 170"/>
                <a:gd name="T24" fmla="*/ 53 w 70"/>
                <a:gd name="T25" fmla="*/ 29 h 170"/>
                <a:gd name="T26" fmla="*/ 58 w 70"/>
                <a:gd name="T27" fmla="*/ 46 h 170"/>
                <a:gd name="T28" fmla="*/ 60 w 70"/>
                <a:gd name="T29" fmla="*/ 68 h 170"/>
                <a:gd name="T30" fmla="*/ 56 w 70"/>
                <a:gd name="T31" fmla="*/ 85 h 170"/>
                <a:gd name="T32" fmla="*/ 44 w 70"/>
                <a:gd name="T33" fmla="*/ 98 h 170"/>
                <a:gd name="T34" fmla="*/ 42 w 70"/>
                <a:gd name="T35" fmla="*/ 113 h 170"/>
                <a:gd name="T36" fmla="*/ 48 w 70"/>
                <a:gd name="T37" fmla="*/ 129 h 170"/>
                <a:gd name="T38" fmla="*/ 48 w 70"/>
                <a:gd name="T39" fmla="*/ 130 h 170"/>
                <a:gd name="T40" fmla="*/ 68 w 70"/>
                <a:gd name="T41" fmla="*/ 97 h 170"/>
                <a:gd name="T42" fmla="*/ 63 w 70"/>
                <a:gd name="T43" fmla="*/ 12 h 170"/>
                <a:gd name="T44" fmla="*/ 50 w 70"/>
                <a:gd name="T4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170">
                  <a:moveTo>
                    <a:pt x="50" y="0"/>
                  </a:moveTo>
                  <a:cubicBezTo>
                    <a:pt x="40" y="0"/>
                    <a:pt x="26" y="7"/>
                    <a:pt x="22" y="10"/>
                  </a:cubicBezTo>
                  <a:cubicBezTo>
                    <a:pt x="15" y="15"/>
                    <a:pt x="9" y="23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4" y="37"/>
                    <a:pt x="2" y="48"/>
                    <a:pt x="2" y="49"/>
                  </a:cubicBezTo>
                  <a:cubicBezTo>
                    <a:pt x="0" y="58"/>
                    <a:pt x="1" y="68"/>
                    <a:pt x="2" y="78"/>
                  </a:cubicBezTo>
                  <a:cubicBezTo>
                    <a:pt x="5" y="94"/>
                    <a:pt x="15" y="159"/>
                    <a:pt x="21" y="170"/>
                  </a:cubicBezTo>
                  <a:cubicBezTo>
                    <a:pt x="22" y="165"/>
                    <a:pt x="24" y="160"/>
                    <a:pt x="27" y="155"/>
                  </a:cubicBezTo>
                  <a:cubicBezTo>
                    <a:pt x="13" y="161"/>
                    <a:pt x="8" y="87"/>
                    <a:pt x="6" y="75"/>
                  </a:cubicBezTo>
                  <a:cubicBezTo>
                    <a:pt x="6" y="71"/>
                    <a:pt x="4" y="53"/>
                    <a:pt x="5" y="48"/>
                  </a:cubicBezTo>
                  <a:cubicBezTo>
                    <a:pt x="5" y="46"/>
                    <a:pt x="8" y="33"/>
                    <a:pt x="13" y="26"/>
                  </a:cubicBezTo>
                  <a:cubicBezTo>
                    <a:pt x="18" y="19"/>
                    <a:pt x="30" y="10"/>
                    <a:pt x="36" y="10"/>
                  </a:cubicBezTo>
                  <a:cubicBezTo>
                    <a:pt x="42" y="9"/>
                    <a:pt x="50" y="20"/>
                    <a:pt x="53" y="29"/>
                  </a:cubicBezTo>
                  <a:cubicBezTo>
                    <a:pt x="54" y="34"/>
                    <a:pt x="57" y="41"/>
                    <a:pt x="58" y="46"/>
                  </a:cubicBezTo>
                  <a:cubicBezTo>
                    <a:pt x="60" y="53"/>
                    <a:pt x="61" y="61"/>
                    <a:pt x="60" y="68"/>
                  </a:cubicBezTo>
                  <a:cubicBezTo>
                    <a:pt x="60" y="74"/>
                    <a:pt x="59" y="80"/>
                    <a:pt x="56" y="85"/>
                  </a:cubicBezTo>
                  <a:cubicBezTo>
                    <a:pt x="53" y="90"/>
                    <a:pt x="48" y="93"/>
                    <a:pt x="44" y="98"/>
                  </a:cubicBezTo>
                  <a:cubicBezTo>
                    <a:pt x="41" y="102"/>
                    <a:pt x="40" y="108"/>
                    <a:pt x="42" y="113"/>
                  </a:cubicBezTo>
                  <a:cubicBezTo>
                    <a:pt x="44" y="118"/>
                    <a:pt x="48" y="123"/>
                    <a:pt x="48" y="129"/>
                  </a:cubicBezTo>
                  <a:cubicBezTo>
                    <a:pt x="48" y="129"/>
                    <a:pt x="48" y="130"/>
                    <a:pt x="48" y="130"/>
                  </a:cubicBezTo>
                  <a:cubicBezTo>
                    <a:pt x="58" y="120"/>
                    <a:pt x="67" y="109"/>
                    <a:pt x="68" y="97"/>
                  </a:cubicBezTo>
                  <a:cubicBezTo>
                    <a:pt x="70" y="81"/>
                    <a:pt x="68" y="33"/>
                    <a:pt x="63" y="12"/>
                  </a:cubicBezTo>
                  <a:cubicBezTo>
                    <a:pt x="61" y="0"/>
                    <a:pt x="56" y="0"/>
                    <a:pt x="50" y="0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5319712" y="4892675"/>
              <a:ext cx="53975" cy="144463"/>
            </a:xfrm>
            <a:custGeom>
              <a:avLst/>
              <a:gdLst>
                <a:gd name="T0" fmla="*/ 47 w 51"/>
                <a:gd name="T1" fmla="*/ 0 h 139"/>
                <a:gd name="T2" fmla="*/ 46 w 51"/>
                <a:gd name="T3" fmla="*/ 31 h 139"/>
                <a:gd name="T4" fmla="*/ 37 w 51"/>
                <a:gd name="T5" fmla="*/ 87 h 139"/>
                <a:gd name="T6" fmla="*/ 33 w 51"/>
                <a:gd name="T7" fmla="*/ 93 h 139"/>
                <a:gd name="T8" fmla="*/ 2 w 51"/>
                <a:gd name="T9" fmla="*/ 139 h 139"/>
                <a:gd name="T10" fmla="*/ 49 w 51"/>
                <a:gd name="T11" fmla="*/ 66 h 139"/>
                <a:gd name="T12" fmla="*/ 47 w 51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39">
                  <a:moveTo>
                    <a:pt x="47" y="0"/>
                  </a:moveTo>
                  <a:cubicBezTo>
                    <a:pt x="47" y="3"/>
                    <a:pt x="45" y="24"/>
                    <a:pt x="46" y="31"/>
                  </a:cubicBezTo>
                  <a:cubicBezTo>
                    <a:pt x="48" y="46"/>
                    <a:pt x="48" y="73"/>
                    <a:pt x="37" y="87"/>
                  </a:cubicBezTo>
                  <a:cubicBezTo>
                    <a:pt x="36" y="88"/>
                    <a:pt x="33" y="91"/>
                    <a:pt x="33" y="93"/>
                  </a:cubicBezTo>
                  <a:cubicBezTo>
                    <a:pt x="33" y="95"/>
                    <a:pt x="0" y="122"/>
                    <a:pt x="2" y="139"/>
                  </a:cubicBezTo>
                  <a:cubicBezTo>
                    <a:pt x="4" y="115"/>
                    <a:pt x="46" y="92"/>
                    <a:pt x="49" y="66"/>
                  </a:cubicBezTo>
                  <a:cubicBezTo>
                    <a:pt x="51" y="54"/>
                    <a:pt x="50" y="23"/>
                    <a:pt x="47" y="0"/>
                  </a:cubicBezTo>
                  <a:close/>
                </a:path>
              </a:pathLst>
            </a:custGeom>
            <a:solidFill>
              <a:srgbClr val="F5B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5303837" y="4851400"/>
              <a:ext cx="63500" cy="53975"/>
            </a:xfrm>
            <a:custGeom>
              <a:avLst/>
              <a:gdLst>
                <a:gd name="T0" fmla="*/ 61 w 61"/>
                <a:gd name="T1" fmla="*/ 51 h 52"/>
                <a:gd name="T2" fmla="*/ 54 w 61"/>
                <a:gd name="T3" fmla="*/ 12 h 52"/>
                <a:gd name="T4" fmla="*/ 15 w 61"/>
                <a:gd name="T5" fmla="*/ 23 h 52"/>
                <a:gd name="T6" fmla="*/ 0 w 61"/>
                <a:gd name="T7" fmla="*/ 52 h 52"/>
                <a:gd name="T8" fmla="*/ 61 w 61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2">
                  <a:moveTo>
                    <a:pt x="61" y="51"/>
                  </a:moveTo>
                  <a:cubicBezTo>
                    <a:pt x="61" y="39"/>
                    <a:pt x="61" y="16"/>
                    <a:pt x="54" y="12"/>
                  </a:cubicBezTo>
                  <a:cubicBezTo>
                    <a:pt x="44" y="5"/>
                    <a:pt x="22" y="16"/>
                    <a:pt x="15" y="23"/>
                  </a:cubicBezTo>
                  <a:cubicBezTo>
                    <a:pt x="10" y="28"/>
                    <a:pt x="1" y="46"/>
                    <a:pt x="0" y="52"/>
                  </a:cubicBezTo>
                  <a:cubicBezTo>
                    <a:pt x="16" y="23"/>
                    <a:pt x="38" y="0"/>
                    <a:pt x="61" y="51"/>
                  </a:cubicBezTo>
                  <a:close/>
                </a:path>
              </a:pathLst>
            </a:custGeom>
            <a:solidFill>
              <a:srgbClr val="FFE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5303837" y="4854575"/>
              <a:ext cx="58737" cy="50800"/>
            </a:xfrm>
            <a:custGeom>
              <a:avLst/>
              <a:gdLst>
                <a:gd name="T0" fmla="*/ 54 w 57"/>
                <a:gd name="T1" fmla="*/ 8 h 48"/>
                <a:gd name="T2" fmla="*/ 13 w 57"/>
                <a:gd name="T3" fmla="*/ 20 h 48"/>
                <a:gd name="T4" fmla="*/ 0 w 57"/>
                <a:gd name="T5" fmla="*/ 48 h 48"/>
                <a:gd name="T6" fmla="*/ 25 w 57"/>
                <a:gd name="T7" fmla="*/ 14 h 48"/>
                <a:gd name="T8" fmla="*/ 54 w 57"/>
                <a:gd name="T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8">
                  <a:moveTo>
                    <a:pt x="54" y="8"/>
                  </a:moveTo>
                  <a:cubicBezTo>
                    <a:pt x="41" y="0"/>
                    <a:pt x="20" y="12"/>
                    <a:pt x="13" y="20"/>
                  </a:cubicBezTo>
                  <a:cubicBezTo>
                    <a:pt x="4" y="29"/>
                    <a:pt x="1" y="42"/>
                    <a:pt x="0" y="48"/>
                  </a:cubicBezTo>
                  <a:cubicBezTo>
                    <a:pt x="3" y="32"/>
                    <a:pt x="13" y="18"/>
                    <a:pt x="25" y="14"/>
                  </a:cubicBezTo>
                  <a:cubicBezTo>
                    <a:pt x="40" y="8"/>
                    <a:pt x="57" y="13"/>
                    <a:pt x="54" y="8"/>
                  </a:cubicBezTo>
                  <a:close/>
                </a:path>
              </a:pathLst>
            </a:custGeom>
            <a:solidFill>
              <a:srgbClr val="FFF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5307012" y="4887913"/>
              <a:ext cx="22225" cy="109538"/>
            </a:xfrm>
            <a:custGeom>
              <a:avLst/>
              <a:gdLst>
                <a:gd name="T0" fmla="*/ 16 w 22"/>
                <a:gd name="T1" fmla="*/ 102 h 104"/>
                <a:gd name="T2" fmla="*/ 2 w 22"/>
                <a:gd name="T3" fmla="*/ 44 h 104"/>
                <a:gd name="T4" fmla="*/ 3 w 22"/>
                <a:gd name="T5" fmla="*/ 16 h 104"/>
                <a:gd name="T6" fmla="*/ 16 w 22"/>
                <a:gd name="T7" fmla="*/ 1 h 104"/>
                <a:gd name="T8" fmla="*/ 22 w 22"/>
                <a:gd name="T9" fmla="*/ 20 h 104"/>
                <a:gd name="T10" fmla="*/ 20 w 22"/>
                <a:gd name="T11" fmla="*/ 41 h 104"/>
                <a:gd name="T12" fmla="*/ 15 w 22"/>
                <a:gd name="T13" fmla="*/ 76 h 104"/>
                <a:gd name="T14" fmla="*/ 17 w 22"/>
                <a:gd name="T15" fmla="*/ 91 h 104"/>
                <a:gd name="T16" fmla="*/ 16 w 22"/>
                <a:gd name="T17" fmla="*/ 104 h 104"/>
                <a:gd name="T18" fmla="*/ 15 w 22"/>
                <a:gd name="T19" fmla="*/ 103 h 104"/>
                <a:gd name="T20" fmla="*/ 16 w 22"/>
                <a:gd name="T21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04">
                  <a:moveTo>
                    <a:pt x="16" y="102"/>
                  </a:moveTo>
                  <a:cubicBezTo>
                    <a:pt x="7" y="85"/>
                    <a:pt x="5" y="64"/>
                    <a:pt x="2" y="44"/>
                  </a:cubicBezTo>
                  <a:cubicBezTo>
                    <a:pt x="0" y="34"/>
                    <a:pt x="2" y="25"/>
                    <a:pt x="3" y="16"/>
                  </a:cubicBezTo>
                  <a:cubicBezTo>
                    <a:pt x="4" y="11"/>
                    <a:pt x="12" y="0"/>
                    <a:pt x="16" y="1"/>
                  </a:cubicBezTo>
                  <a:cubicBezTo>
                    <a:pt x="20" y="1"/>
                    <a:pt x="22" y="17"/>
                    <a:pt x="22" y="20"/>
                  </a:cubicBezTo>
                  <a:cubicBezTo>
                    <a:pt x="22" y="27"/>
                    <a:pt x="21" y="34"/>
                    <a:pt x="20" y="41"/>
                  </a:cubicBezTo>
                  <a:cubicBezTo>
                    <a:pt x="17" y="53"/>
                    <a:pt x="14" y="64"/>
                    <a:pt x="15" y="76"/>
                  </a:cubicBezTo>
                  <a:cubicBezTo>
                    <a:pt x="16" y="81"/>
                    <a:pt x="17" y="86"/>
                    <a:pt x="17" y="91"/>
                  </a:cubicBezTo>
                  <a:cubicBezTo>
                    <a:pt x="17" y="95"/>
                    <a:pt x="17" y="100"/>
                    <a:pt x="16" y="104"/>
                  </a:cubicBezTo>
                  <a:cubicBezTo>
                    <a:pt x="16" y="104"/>
                    <a:pt x="15" y="104"/>
                    <a:pt x="15" y="103"/>
                  </a:cubicBezTo>
                  <a:lnTo>
                    <a:pt x="16" y="102"/>
                  </a:lnTo>
                  <a:close/>
                </a:path>
              </a:pathLst>
            </a:custGeom>
            <a:solidFill>
              <a:srgbClr val="FF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5302250" y="4883150"/>
              <a:ext cx="23812" cy="114300"/>
            </a:xfrm>
            <a:custGeom>
              <a:avLst/>
              <a:gdLst>
                <a:gd name="T0" fmla="*/ 20 w 22"/>
                <a:gd name="T1" fmla="*/ 106 h 108"/>
                <a:gd name="T2" fmla="*/ 6 w 22"/>
                <a:gd name="T3" fmla="*/ 48 h 108"/>
                <a:gd name="T4" fmla="*/ 7 w 22"/>
                <a:gd name="T5" fmla="*/ 20 h 108"/>
                <a:gd name="T6" fmla="*/ 20 w 22"/>
                <a:gd name="T7" fmla="*/ 5 h 108"/>
                <a:gd name="T8" fmla="*/ 20 w 22"/>
                <a:gd name="T9" fmla="*/ 108 h 108"/>
                <a:gd name="T10" fmla="*/ 19 w 22"/>
                <a:gd name="T11" fmla="*/ 107 h 108"/>
                <a:gd name="T12" fmla="*/ 20 w 22"/>
                <a:gd name="T1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8">
                  <a:moveTo>
                    <a:pt x="20" y="106"/>
                  </a:moveTo>
                  <a:cubicBezTo>
                    <a:pt x="11" y="89"/>
                    <a:pt x="9" y="68"/>
                    <a:pt x="6" y="48"/>
                  </a:cubicBezTo>
                  <a:cubicBezTo>
                    <a:pt x="4" y="38"/>
                    <a:pt x="6" y="29"/>
                    <a:pt x="7" y="20"/>
                  </a:cubicBezTo>
                  <a:cubicBezTo>
                    <a:pt x="8" y="15"/>
                    <a:pt x="22" y="0"/>
                    <a:pt x="20" y="5"/>
                  </a:cubicBezTo>
                  <a:cubicBezTo>
                    <a:pt x="0" y="64"/>
                    <a:pt x="21" y="104"/>
                    <a:pt x="20" y="108"/>
                  </a:cubicBezTo>
                  <a:cubicBezTo>
                    <a:pt x="20" y="108"/>
                    <a:pt x="19" y="108"/>
                    <a:pt x="19" y="107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FFF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40" name="Group 37">
            <a:extLst>
              <a:ext uri="{FF2B5EF4-FFF2-40B4-BE49-F238E27FC236}">
                <a16:creationId xmlns:a16="http://schemas.microsoft.com/office/drawing/2014/main" id="{393E73D3-A4EB-4C73-A216-798E0CBFE37A}"/>
              </a:ext>
            </a:extLst>
          </p:cNvPr>
          <p:cNvGrpSpPr/>
          <p:nvPr/>
        </p:nvGrpSpPr>
        <p:grpSpPr>
          <a:xfrm>
            <a:off x="3228765" y="3162774"/>
            <a:ext cx="5734469" cy="667658"/>
            <a:chOff x="3228765" y="3428999"/>
            <a:chExt cx="5734469" cy="667658"/>
          </a:xfrm>
        </p:grpSpPr>
        <p:sp>
          <p:nvSpPr>
            <p:cNvPr id="141" name="Group 14">
              <a:extLst>
                <a:ext uri="{FF2B5EF4-FFF2-40B4-BE49-F238E27FC236}">
                  <a16:creationId xmlns:a16="http://schemas.microsoft.com/office/drawing/2014/main" id="{B2F4D64C-C88F-4E8D-AF9E-82A186A04017}"/>
                </a:ext>
              </a:extLst>
            </p:cNvPr>
            <p:cNvSpPr/>
            <p:nvPr/>
          </p:nvSpPr>
          <p:spPr>
            <a:xfrm>
              <a:off x="3228766" y="3429000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42" name="Group 23">
              <a:extLst>
                <a:ext uri="{FF2B5EF4-FFF2-40B4-BE49-F238E27FC236}">
                  <a16:creationId xmlns:a16="http://schemas.microsoft.com/office/drawing/2014/main" id="{228F3A2A-A092-419E-8C54-6458B3CB1040}"/>
                </a:ext>
              </a:extLst>
            </p:cNvPr>
            <p:cNvGrpSpPr/>
            <p:nvPr/>
          </p:nvGrpSpPr>
          <p:grpSpPr>
            <a:xfrm>
              <a:off x="3228765" y="3428999"/>
              <a:ext cx="667657" cy="667657"/>
              <a:chOff x="3228765" y="3428999"/>
              <a:chExt cx="667657" cy="667657"/>
            </a:xfrm>
          </p:grpSpPr>
          <p:sp>
            <p:nvSpPr>
              <p:cNvPr id="144" name="Group 15">
                <a:extLst>
                  <a:ext uri="{FF2B5EF4-FFF2-40B4-BE49-F238E27FC236}">
                    <a16:creationId xmlns:a16="http://schemas.microsoft.com/office/drawing/2014/main" id="{FDBA6911-05E9-4F31-BD86-09D9E3B0CF1C}"/>
                  </a:ext>
                </a:extLst>
              </p:cNvPr>
              <p:cNvSpPr/>
              <p:nvPr/>
            </p:nvSpPr>
            <p:spPr>
              <a:xfrm>
                <a:off x="3228765" y="3428999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45" name="pptmoa 16">
                <a:extLst>
                  <a:ext uri="{FF2B5EF4-FFF2-40B4-BE49-F238E27FC236}">
                    <a16:creationId xmlns:a16="http://schemas.microsoft.com/office/drawing/2014/main" id="{68737009-B56F-4DEB-900A-8516672C13EA}"/>
                  </a:ext>
                </a:extLst>
              </p:cNvPr>
              <p:cNvSpPr txBox="1"/>
              <p:nvPr/>
            </p:nvSpPr>
            <p:spPr>
              <a:xfrm>
                <a:off x="3236220" y="3462925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43" name="pptmoa 17">
              <a:extLst>
                <a:ext uri="{FF2B5EF4-FFF2-40B4-BE49-F238E27FC236}">
                  <a16:creationId xmlns:a16="http://schemas.microsoft.com/office/drawing/2014/main" id="{7C724B88-9084-4572-BF53-9674BA79CF8D}"/>
                </a:ext>
              </a:extLst>
            </p:cNvPr>
            <p:cNvSpPr txBox="1"/>
            <p:nvPr/>
          </p:nvSpPr>
          <p:spPr>
            <a:xfrm>
              <a:off x="5156694" y="3536625"/>
              <a:ext cx="2204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Overview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04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A4AF29A9-560A-4CB4-B28C-E20761A96471}"/>
              </a:ext>
            </a:extLst>
          </p:cNvPr>
          <p:cNvGrpSpPr/>
          <p:nvPr/>
        </p:nvGrpSpPr>
        <p:grpSpPr>
          <a:xfrm>
            <a:off x="3875217" y="2408601"/>
            <a:ext cx="4212229" cy="586540"/>
            <a:chOff x="3875131" y="2460356"/>
            <a:chExt cx="4212229" cy="667657"/>
          </a:xfrm>
        </p:grpSpPr>
        <p:sp>
          <p:nvSpPr>
            <p:cNvPr id="58" name="Group 2">
              <a:extLst>
                <a:ext uri="{FF2B5EF4-FFF2-40B4-BE49-F238E27FC236}">
                  <a16:creationId xmlns:a16="http://schemas.microsoft.com/office/drawing/2014/main" id="{35D949B2-4034-407A-9247-460DC7255B88}"/>
                </a:ext>
              </a:extLst>
            </p:cNvPr>
            <p:cNvSpPr/>
            <p:nvPr/>
          </p:nvSpPr>
          <p:spPr>
            <a:xfrm>
              <a:off x="3947146" y="2460356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9" name="pptmoa 47">
              <a:extLst>
                <a:ext uri="{FF2B5EF4-FFF2-40B4-BE49-F238E27FC236}">
                  <a16:creationId xmlns:a16="http://schemas.microsoft.com/office/drawing/2014/main" id="{A5B9BED0-BAB4-4266-A414-C04A485CADEE}"/>
                </a:ext>
              </a:extLst>
            </p:cNvPr>
            <p:cNvSpPr/>
            <p:nvPr/>
          </p:nvSpPr>
          <p:spPr>
            <a:xfrm>
              <a:off x="3875131" y="2523250"/>
              <a:ext cx="4212229" cy="569298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endParaRPr lang="en-US" altLang="zh-CN" sz="2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CD4DC1C-4507-468F-8955-2E589B8F03D3}"/>
              </a:ext>
            </a:extLst>
          </p:cNvPr>
          <p:cNvGrpSpPr/>
          <p:nvPr/>
        </p:nvGrpSpPr>
        <p:grpSpPr>
          <a:xfrm>
            <a:off x="3949965" y="4135120"/>
            <a:ext cx="4212229" cy="586540"/>
            <a:chOff x="3942178" y="3424683"/>
            <a:chExt cx="4212229" cy="667657"/>
          </a:xfrm>
        </p:grpSpPr>
        <p:sp>
          <p:nvSpPr>
            <p:cNvPr id="61" name="Group 2">
              <a:extLst>
                <a:ext uri="{FF2B5EF4-FFF2-40B4-BE49-F238E27FC236}">
                  <a16:creationId xmlns:a16="http://schemas.microsoft.com/office/drawing/2014/main" id="{896D0565-418B-4AD2-84A7-D2801F039690}"/>
                </a:ext>
              </a:extLst>
            </p:cNvPr>
            <p:cNvSpPr/>
            <p:nvPr/>
          </p:nvSpPr>
          <p:spPr>
            <a:xfrm>
              <a:off x="3947146" y="3424683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2" name="pptmoa 47">
              <a:extLst>
                <a:ext uri="{FF2B5EF4-FFF2-40B4-BE49-F238E27FC236}">
                  <a16:creationId xmlns:a16="http://schemas.microsoft.com/office/drawing/2014/main" id="{2ED20B39-8CE2-4AE4-AD15-BBBA6DB6F270}"/>
                </a:ext>
              </a:extLst>
            </p:cNvPr>
            <p:cNvSpPr/>
            <p:nvPr/>
          </p:nvSpPr>
          <p:spPr>
            <a:xfrm>
              <a:off x="3942178" y="3465924"/>
              <a:ext cx="4212229" cy="569298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8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Details</a:t>
              </a:r>
            </a:p>
          </p:txBody>
        </p: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C6558B21-45EF-4B9A-ADB3-092576D6F1A3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5" name="Group 9">
              <a:extLst>
                <a:ext uri="{FF2B5EF4-FFF2-40B4-BE49-F238E27FC236}">
                  <a16:creationId xmlns:a16="http://schemas.microsoft.com/office/drawing/2014/main" id="{A8E1ED9F-78B8-4429-8033-9A21FAC5AF1A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69A92D0A-060C-4CCE-AFE6-32BEFECDD096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8" name="Group 11">
                <a:extLst>
                  <a:ext uri="{FF2B5EF4-FFF2-40B4-BE49-F238E27FC236}">
                    <a16:creationId xmlns:a16="http://schemas.microsoft.com/office/drawing/2014/main" id="{4D5996B7-C49E-4321-B652-0DB9B8F6B810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pptmoa 12">
                <a:extLst>
                  <a:ext uri="{FF2B5EF4-FFF2-40B4-BE49-F238E27FC236}">
                    <a16:creationId xmlns:a16="http://schemas.microsoft.com/office/drawing/2014/main" id="{FD3C4514-EBCA-4D3F-AABD-E45E4F8159C5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7" name="pptmoa 13">
              <a:extLst>
                <a:ext uri="{FF2B5EF4-FFF2-40B4-BE49-F238E27FC236}">
                  <a16:creationId xmlns:a16="http://schemas.microsoft.com/office/drawing/2014/main" id="{D963EC3B-3897-4D8E-9F83-1FED325028AB}"/>
                </a:ext>
              </a:extLst>
            </p:cNvPr>
            <p:cNvSpPr txBox="1"/>
            <p:nvPr/>
          </p:nvSpPr>
          <p:spPr>
            <a:xfrm>
              <a:off x="4141654" y="2204978"/>
              <a:ext cx="4011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21" name="pptmoa 47">
            <a:extLst>
              <a:ext uri="{FF2B5EF4-FFF2-40B4-BE49-F238E27FC236}">
                <a16:creationId xmlns:a16="http://schemas.microsoft.com/office/drawing/2014/main" id="{14B92678-988C-451F-88BD-7B05D5E13CA4}"/>
              </a:ext>
            </a:extLst>
          </p:cNvPr>
          <p:cNvSpPr/>
          <p:nvPr/>
        </p:nvSpPr>
        <p:spPr>
          <a:xfrm>
            <a:off x="3902616" y="2451805"/>
            <a:ext cx="4212229" cy="500131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algn="ctr"/>
            <a:r>
              <a:rPr lang="en-US" altLang="zh-CN" sz="2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Introduction</a:t>
            </a:r>
          </a:p>
        </p:txBody>
      </p:sp>
      <p:sp>
        <p:nvSpPr>
          <p:cNvPr id="23" name="pptmoa 12">
            <a:extLst>
              <a:ext uri="{FF2B5EF4-FFF2-40B4-BE49-F238E27FC236}">
                <a16:creationId xmlns:a16="http://schemas.microsoft.com/office/drawing/2014/main" id="{A47CFE60-20A3-4350-A07A-DBBC3907A856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337073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E27248-8705-48C3-9BC4-92B314C536FE}"/>
              </a:ext>
            </a:extLst>
          </p:cNvPr>
          <p:cNvSpPr/>
          <p:nvPr/>
        </p:nvSpPr>
        <p:spPr>
          <a:xfrm>
            <a:off x="8207829" y="4364667"/>
            <a:ext cx="2287098" cy="123706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Group 36">
            <a:extLst>
              <a:ext uri="{FF2B5EF4-FFF2-40B4-BE49-F238E27FC236}">
                <a16:creationId xmlns:a16="http://schemas.microsoft.com/office/drawing/2014/main" id="{1E4DB5D2-079C-45CD-ABA9-89540AAD4E6D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1" name="Group 9">
              <a:extLst>
                <a:ext uri="{FF2B5EF4-FFF2-40B4-BE49-F238E27FC236}">
                  <a16:creationId xmlns:a16="http://schemas.microsoft.com/office/drawing/2014/main" id="{D53397BE-F91B-4EE8-8142-6666C0B7F974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EBB5983B-FF58-45A2-A9E8-EF6CC925F99A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4" name="Group 11">
                <a:extLst>
                  <a:ext uri="{FF2B5EF4-FFF2-40B4-BE49-F238E27FC236}">
                    <a16:creationId xmlns:a16="http://schemas.microsoft.com/office/drawing/2014/main" id="{89D14005-D48B-4593-A9EB-CE0D82884862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5" name="pptmoa 12">
                <a:extLst>
                  <a:ext uri="{FF2B5EF4-FFF2-40B4-BE49-F238E27FC236}">
                    <a16:creationId xmlns:a16="http://schemas.microsoft.com/office/drawing/2014/main" id="{2803245E-8FBC-4D1E-AE6B-757E758EEACA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" name="pptmoa 13">
              <a:extLst>
                <a:ext uri="{FF2B5EF4-FFF2-40B4-BE49-F238E27FC236}">
                  <a16:creationId xmlns:a16="http://schemas.microsoft.com/office/drawing/2014/main" id="{CC7B751D-7AD9-49FB-8368-D1DDDAB81F5C}"/>
                </a:ext>
              </a:extLst>
            </p:cNvPr>
            <p:cNvSpPr txBox="1"/>
            <p:nvPr/>
          </p:nvSpPr>
          <p:spPr>
            <a:xfrm>
              <a:off x="4141654" y="2204978"/>
              <a:ext cx="4011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87A97A-F25C-44FC-B09B-BA1C789116D9}"/>
              </a:ext>
            </a:extLst>
          </p:cNvPr>
          <p:cNvGrpSpPr/>
          <p:nvPr/>
        </p:nvGrpSpPr>
        <p:grpSpPr>
          <a:xfrm>
            <a:off x="4346621" y="364067"/>
            <a:ext cx="3251608" cy="468197"/>
            <a:chOff x="3885363" y="3442111"/>
            <a:chExt cx="4212229" cy="685494"/>
          </a:xfrm>
        </p:grpSpPr>
        <p:sp>
          <p:nvSpPr>
            <p:cNvPr id="17" name="Group 2">
              <a:extLst>
                <a:ext uri="{FF2B5EF4-FFF2-40B4-BE49-F238E27FC236}">
                  <a16:creationId xmlns:a16="http://schemas.microsoft.com/office/drawing/2014/main" id="{06688FFA-9F72-4154-9F1A-C96D7219E320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8" name="pptmoa 47">
              <a:extLst>
                <a:ext uri="{FF2B5EF4-FFF2-40B4-BE49-F238E27FC236}">
                  <a16:creationId xmlns:a16="http://schemas.microsoft.com/office/drawing/2014/main" id="{85675177-F58A-4682-B59F-16F30B92E5D9}"/>
                </a:ext>
              </a:extLst>
            </p:cNvPr>
            <p:cNvSpPr/>
            <p:nvPr/>
          </p:nvSpPr>
          <p:spPr>
            <a:xfrm>
              <a:off x="3885363" y="3442111"/>
              <a:ext cx="4212229" cy="642125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Introduction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27B577-334A-44E7-AF28-41B57567241F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ptmoa 83">
            <a:extLst>
              <a:ext uri="{FF2B5EF4-FFF2-40B4-BE49-F238E27FC236}">
                <a16:creationId xmlns:a16="http://schemas.microsoft.com/office/drawing/2014/main" id="{86967C8C-FE4D-4A97-960C-4EA4AA4BE2A5}"/>
              </a:ext>
            </a:extLst>
          </p:cNvPr>
          <p:cNvSpPr/>
          <p:nvPr/>
        </p:nvSpPr>
        <p:spPr>
          <a:xfrm>
            <a:off x="1582691" y="1606881"/>
            <a:ext cx="2655012" cy="377020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Introduce one line</a:t>
            </a: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35EA7FC2-7769-4A95-BB2E-C0E366ECD274}"/>
              </a:ext>
            </a:extLst>
          </p:cNvPr>
          <p:cNvSpPr txBox="1"/>
          <p:nvPr/>
        </p:nvSpPr>
        <p:spPr>
          <a:xfrm>
            <a:off x="1112758" y="2191374"/>
            <a:ext cx="9382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It is a smart scheduler that manages time by intuitively looking at the daily schedule that combines the stored Android watch with the existing living room clock.</a:t>
            </a:r>
            <a:endParaRPr lang="zh-CN" altLang="en-US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27" name="Group 88">
            <a:extLst>
              <a:ext uri="{FF2B5EF4-FFF2-40B4-BE49-F238E27FC236}">
                <a16:creationId xmlns:a16="http://schemas.microsoft.com/office/drawing/2014/main" id="{50DB478D-50FB-4474-8496-036730C6DF8E}"/>
              </a:ext>
            </a:extLst>
          </p:cNvPr>
          <p:cNvGrpSpPr/>
          <p:nvPr/>
        </p:nvGrpSpPr>
        <p:grpSpPr>
          <a:xfrm>
            <a:off x="966867" y="1505920"/>
            <a:ext cx="429297" cy="461665"/>
            <a:chOff x="9195547" y="2821807"/>
            <a:chExt cx="306551" cy="329664"/>
          </a:xfrm>
        </p:grpSpPr>
        <p:sp>
          <p:nvSpPr>
            <p:cNvPr id="28" name="Group 89">
              <a:extLst>
                <a:ext uri="{FF2B5EF4-FFF2-40B4-BE49-F238E27FC236}">
                  <a16:creationId xmlns:a16="http://schemas.microsoft.com/office/drawing/2014/main" id="{45F54BFD-C76E-4701-8273-20E8A1FE52A0}"/>
                </a:ext>
              </a:extLst>
            </p:cNvPr>
            <p:cNvSpPr/>
            <p:nvPr/>
          </p:nvSpPr>
          <p:spPr>
            <a:xfrm>
              <a:off x="9195547" y="2834594"/>
              <a:ext cx="306551" cy="306551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9" name="pptmoa 90">
              <a:extLst>
                <a:ext uri="{FF2B5EF4-FFF2-40B4-BE49-F238E27FC236}">
                  <a16:creationId xmlns:a16="http://schemas.microsoft.com/office/drawing/2014/main" id="{EBE210C2-82F1-48B3-A29B-4CC91A1B96D3}"/>
                </a:ext>
              </a:extLst>
            </p:cNvPr>
            <p:cNvSpPr txBox="1"/>
            <p:nvPr/>
          </p:nvSpPr>
          <p:spPr>
            <a:xfrm>
              <a:off x="9208393" y="2821807"/>
              <a:ext cx="286396" cy="329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30" name="pptmoa 83">
            <a:extLst>
              <a:ext uri="{FF2B5EF4-FFF2-40B4-BE49-F238E27FC236}">
                <a16:creationId xmlns:a16="http://schemas.microsoft.com/office/drawing/2014/main" id="{D317C686-45DE-4D02-AAE8-E86710ED79FF}"/>
              </a:ext>
            </a:extLst>
          </p:cNvPr>
          <p:cNvSpPr/>
          <p:nvPr/>
        </p:nvSpPr>
        <p:spPr>
          <a:xfrm>
            <a:off x="1616388" y="4082205"/>
            <a:ext cx="5802763" cy="377020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Development Environment and language</a:t>
            </a:r>
            <a:endParaRPr lang="en-US" altLang="zh-CN" sz="2000" b="1" dirty="0">
              <a:solidFill>
                <a:srgbClr val="FF505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40CDB-F216-45AD-AE7B-3CE4702DE14C}"/>
              </a:ext>
            </a:extLst>
          </p:cNvPr>
          <p:cNvSpPr txBox="1"/>
          <p:nvPr/>
        </p:nvSpPr>
        <p:spPr>
          <a:xfrm>
            <a:off x="1047440" y="4666698"/>
            <a:ext cx="824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Server : Node. JS</a:t>
            </a:r>
          </a:p>
          <a:p>
            <a:r>
              <a:rPr lang="en-US" altLang="zh-CN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IDE : Android studio</a:t>
            </a:r>
          </a:p>
          <a:p>
            <a:r>
              <a:rPr lang="en-US" altLang="zh-CN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Development language : C , JAVA(Android studio) , </a:t>
            </a:r>
          </a:p>
          <a:p>
            <a:r>
              <a:rPr lang="en-US" altLang="zh-CN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                            JAVA SCRIPT(Node JS) </a:t>
            </a:r>
            <a:endParaRPr lang="zh-CN" altLang="en-US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2" name="Group 88">
            <a:extLst>
              <a:ext uri="{FF2B5EF4-FFF2-40B4-BE49-F238E27FC236}">
                <a16:creationId xmlns:a16="http://schemas.microsoft.com/office/drawing/2014/main" id="{274EA42A-63A1-4A35-933E-CFEB133CCAD7}"/>
              </a:ext>
            </a:extLst>
          </p:cNvPr>
          <p:cNvGrpSpPr/>
          <p:nvPr/>
        </p:nvGrpSpPr>
        <p:grpSpPr>
          <a:xfrm>
            <a:off x="901551" y="3981244"/>
            <a:ext cx="429297" cy="461665"/>
            <a:chOff x="9195547" y="2821807"/>
            <a:chExt cx="306551" cy="329664"/>
          </a:xfrm>
        </p:grpSpPr>
        <p:sp>
          <p:nvSpPr>
            <p:cNvPr id="33" name="Group 89">
              <a:extLst>
                <a:ext uri="{FF2B5EF4-FFF2-40B4-BE49-F238E27FC236}">
                  <a16:creationId xmlns:a16="http://schemas.microsoft.com/office/drawing/2014/main" id="{E62E045A-636E-4B02-8782-54A479B1F526}"/>
                </a:ext>
              </a:extLst>
            </p:cNvPr>
            <p:cNvSpPr/>
            <p:nvPr/>
          </p:nvSpPr>
          <p:spPr>
            <a:xfrm>
              <a:off x="9195547" y="2834594"/>
              <a:ext cx="306551" cy="306551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4" name="pptmoa 90">
              <a:extLst>
                <a:ext uri="{FF2B5EF4-FFF2-40B4-BE49-F238E27FC236}">
                  <a16:creationId xmlns:a16="http://schemas.microsoft.com/office/drawing/2014/main" id="{1341DCF7-F7DD-4C8A-9029-AE55843FE6C3}"/>
                </a:ext>
              </a:extLst>
            </p:cNvPr>
            <p:cNvSpPr txBox="1"/>
            <p:nvPr/>
          </p:nvSpPr>
          <p:spPr>
            <a:xfrm>
              <a:off x="9208393" y="2821807"/>
              <a:ext cx="277239" cy="329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742C0DA-EAFB-44A3-B325-50B0DB09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52" y="3940805"/>
            <a:ext cx="1485900" cy="8477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A9CFACB-CFFA-4995-A4F6-2F249BF66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420" y="5073315"/>
            <a:ext cx="1076325" cy="92153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855D783-6CFF-46AA-8D4A-D40EAA493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52" y="5110218"/>
            <a:ext cx="1485900" cy="84772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7315F91-95E5-4C61-BBA9-1662DFFF2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68" y="3967085"/>
            <a:ext cx="940531" cy="921530"/>
          </a:xfrm>
          <a:prstGeom prst="rect">
            <a:avLst/>
          </a:prstGeom>
        </p:spPr>
      </p:pic>
      <p:sp>
        <p:nvSpPr>
          <p:cNvPr id="46" name="pptmoa 12">
            <a:extLst>
              <a:ext uri="{FF2B5EF4-FFF2-40B4-BE49-F238E27FC236}">
                <a16:creationId xmlns:a16="http://schemas.microsoft.com/office/drawing/2014/main" id="{DB4EFE05-C1EB-4616-9EA2-4B763950B5B3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12586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  <p:bldP spid="26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ADCA72F3-2B4F-42E4-82AE-F883EBD7A777}"/>
              </a:ext>
            </a:extLst>
          </p:cNvPr>
          <p:cNvGrpSpPr/>
          <p:nvPr/>
        </p:nvGrpSpPr>
        <p:grpSpPr>
          <a:xfrm>
            <a:off x="159743" y="2347965"/>
            <a:ext cx="3745982" cy="3750847"/>
            <a:chOff x="1997693" y="271489"/>
            <a:chExt cx="3933306" cy="3914546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8381749-118A-4B0E-8CE2-11B63269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7443" y="950812"/>
              <a:ext cx="2680604" cy="2635457"/>
            </a:xfrm>
            <a:prstGeom prst="rect">
              <a:avLst/>
            </a:prstGeom>
          </p:spPr>
        </p:pic>
        <p:sp>
          <p:nvSpPr>
            <p:cNvPr id="49" name="원형: 비어 있음 48">
              <a:extLst>
                <a:ext uri="{FF2B5EF4-FFF2-40B4-BE49-F238E27FC236}">
                  <a16:creationId xmlns:a16="http://schemas.microsoft.com/office/drawing/2014/main" id="{C7CDD9EF-E18E-4278-9925-32EFDAC1439F}"/>
                </a:ext>
              </a:extLst>
            </p:cNvPr>
            <p:cNvSpPr/>
            <p:nvPr/>
          </p:nvSpPr>
          <p:spPr>
            <a:xfrm>
              <a:off x="1997693" y="271489"/>
              <a:ext cx="3933306" cy="3914546"/>
            </a:xfrm>
            <a:prstGeom prst="donut">
              <a:avLst>
                <a:gd name="adj" fmla="val 174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0" name="pptmoa 83">
              <a:extLst>
                <a:ext uri="{FF2B5EF4-FFF2-40B4-BE49-F238E27FC236}">
                  <a16:creationId xmlns:a16="http://schemas.microsoft.com/office/drawing/2014/main" id="{080AD9CB-08A2-456B-9A4D-0895AB17CE66}"/>
                </a:ext>
              </a:extLst>
            </p:cNvPr>
            <p:cNvSpPr/>
            <p:nvPr/>
          </p:nvSpPr>
          <p:spPr>
            <a:xfrm>
              <a:off x="2797334" y="441200"/>
              <a:ext cx="2334023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[Smart Scheduler]</a:t>
              </a:r>
              <a:endParaRPr lang="en-US" altLang="zh-CN" sz="2000" b="1" dirty="0">
                <a:solidFill>
                  <a:srgbClr val="FF505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1E4DB5D2-079C-45CD-ABA9-89540AAD4E6D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1" name="Group 9">
              <a:extLst>
                <a:ext uri="{FF2B5EF4-FFF2-40B4-BE49-F238E27FC236}">
                  <a16:creationId xmlns:a16="http://schemas.microsoft.com/office/drawing/2014/main" id="{D53397BE-F91B-4EE8-8142-6666C0B7F974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EBB5983B-FF58-45A2-A9E8-EF6CC925F99A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4" name="Group 11">
                <a:extLst>
                  <a:ext uri="{FF2B5EF4-FFF2-40B4-BE49-F238E27FC236}">
                    <a16:creationId xmlns:a16="http://schemas.microsoft.com/office/drawing/2014/main" id="{89D14005-D48B-4593-A9EB-CE0D82884862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5" name="pptmoa 12">
                <a:extLst>
                  <a:ext uri="{FF2B5EF4-FFF2-40B4-BE49-F238E27FC236}">
                    <a16:creationId xmlns:a16="http://schemas.microsoft.com/office/drawing/2014/main" id="{2803245E-8FBC-4D1E-AE6B-757E758EEACA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" name="pptmoa 13">
              <a:extLst>
                <a:ext uri="{FF2B5EF4-FFF2-40B4-BE49-F238E27FC236}">
                  <a16:creationId xmlns:a16="http://schemas.microsoft.com/office/drawing/2014/main" id="{CC7B751D-7AD9-49FB-8368-D1DDDAB81F5C}"/>
                </a:ext>
              </a:extLst>
            </p:cNvPr>
            <p:cNvSpPr txBox="1"/>
            <p:nvPr/>
          </p:nvSpPr>
          <p:spPr>
            <a:xfrm>
              <a:off x="4141654" y="2204978"/>
              <a:ext cx="4011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87A97A-F25C-44FC-B09B-BA1C789116D9}"/>
              </a:ext>
            </a:extLst>
          </p:cNvPr>
          <p:cNvGrpSpPr/>
          <p:nvPr/>
        </p:nvGrpSpPr>
        <p:grpSpPr>
          <a:xfrm>
            <a:off x="4346621" y="364067"/>
            <a:ext cx="3251608" cy="468197"/>
            <a:chOff x="3885363" y="3442111"/>
            <a:chExt cx="4212229" cy="685494"/>
          </a:xfrm>
        </p:grpSpPr>
        <p:sp>
          <p:nvSpPr>
            <p:cNvPr id="17" name="Group 2">
              <a:extLst>
                <a:ext uri="{FF2B5EF4-FFF2-40B4-BE49-F238E27FC236}">
                  <a16:creationId xmlns:a16="http://schemas.microsoft.com/office/drawing/2014/main" id="{06688FFA-9F72-4154-9F1A-C96D7219E320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8" name="pptmoa 47">
              <a:extLst>
                <a:ext uri="{FF2B5EF4-FFF2-40B4-BE49-F238E27FC236}">
                  <a16:creationId xmlns:a16="http://schemas.microsoft.com/office/drawing/2014/main" id="{85675177-F58A-4682-B59F-16F30B92E5D9}"/>
                </a:ext>
              </a:extLst>
            </p:cNvPr>
            <p:cNvSpPr/>
            <p:nvPr/>
          </p:nvSpPr>
          <p:spPr>
            <a:xfrm>
              <a:off x="3885363" y="3442111"/>
              <a:ext cx="4212229" cy="642125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Introduction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27B577-334A-44E7-AF28-41B57567241F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ptmoa 12">
            <a:extLst>
              <a:ext uri="{FF2B5EF4-FFF2-40B4-BE49-F238E27FC236}">
                <a16:creationId xmlns:a16="http://schemas.microsoft.com/office/drawing/2014/main" id="{BE6489B5-7258-4834-A295-BC697C785F0E}"/>
              </a:ext>
            </a:extLst>
          </p:cNvPr>
          <p:cNvSpPr txBox="1"/>
          <p:nvPr/>
        </p:nvSpPr>
        <p:spPr>
          <a:xfrm>
            <a:off x="9011462" y="6485778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E71EB7-FE77-49EF-A609-9C4275E19EEA}"/>
              </a:ext>
            </a:extLst>
          </p:cNvPr>
          <p:cNvSpPr/>
          <p:nvPr/>
        </p:nvSpPr>
        <p:spPr>
          <a:xfrm>
            <a:off x="200465" y="1497213"/>
            <a:ext cx="11791070" cy="499049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3C3996-5B1A-41CF-A311-669B69E63B4A}"/>
              </a:ext>
            </a:extLst>
          </p:cNvPr>
          <p:cNvGrpSpPr/>
          <p:nvPr/>
        </p:nvGrpSpPr>
        <p:grpSpPr>
          <a:xfrm>
            <a:off x="5151169" y="1576163"/>
            <a:ext cx="1534885" cy="1949376"/>
            <a:chOff x="942844" y="2957461"/>
            <a:chExt cx="1534885" cy="1723395"/>
          </a:xfrm>
        </p:grpSpPr>
        <p:pic>
          <p:nvPicPr>
            <p:cNvPr id="3" name="그래픽 2" descr="사무직 근로자">
              <a:extLst>
                <a:ext uri="{FF2B5EF4-FFF2-40B4-BE49-F238E27FC236}">
                  <a16:creationId xmlns:a16="http://schemas.microsoft.com/office/drawing/2014/main" id="{93F2BAFF-AC22-451A-8838-FDD63AC4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44" y="3145971"/>
              <a:ext cx="1534885" cy="1534885"/>
            </a:xfrm>
            <a:prstGeom prst="rect">
              <a:avLst/>
            </a:prstGeom>
          </p:spPr>
        </p:pic>
        <p:sp>
          <p:nvSpPr>
            <p:cNvPr id="42" name="pptmoa 83">
              <a:extLst>
                <a:ext uri="{FF2B5EF4-FFF2-40B4-BE49-F238E27FC236}">
                  <a16:creationId xmlns:a16="http://schemas.microsoft.com/office/drawing/2014/main" id="{96BBB423-F739-4F7A-A42D-55B6D4609658}"/>
                </a:ext>
              </a:extLst>
            </p:cNvPr>
            <p:cNvSpPr/>
            <p:nvPr/>
          </p:nvSpPr>
          <p:spPr>
            <a:xfrm>
              <a:off x="1272352" y="2957461"/>
              <a:ext cx="875868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[User]</a:t>
              </a:r>
              <a:endParaRPr lang="en-US" altLang="zh-CN" sz="2000" b="1" dirty="0">
                <a:solidFill>
                  <a:srgbClr val="FF505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EC90E583-8D8F-4EB3-8857-9F23E5069311}"/>
              </a:ext>
            </a:extLst>
          </p:cNvPr>
          <p:cNvSpPr/>
          <p:nvPr/>
        </p:nvSpPr>
        <p:spPr>
          <a:xfrm>
            <a:off x="6382202" y="1585221"/>
            <a:ext cx="2956592" cy="851799"/>
          </a:xfrm>
          <a:prstGeom prst="wedgeEllipseCallout">
            <a:avLst>
              <a:gd name="adj1" fmla="val -46870"/>
              <a:gd name="adj2" fmla="val 6710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“Show my schedule.”</a:t>
            </a:r>
            <a:endParaRPr lang="ko-KR" altLang="en-US" sz="16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4" name="pptmoa 83">
            <a:extLst>
              <a:ext uri="{FF2B5EF4-FFF2-40B4-BE49-F238E27FC236}">
                <a16:creationId xmlns:a16="http://schemas.microsoft.com/office/drawing/2014/main" id="{B8EABC87-BD80-4B24-B4F5-3B3DF8482E32}"/>
              </a:ext>
            </a:extLst>
          </p:cNvPr>
          <p:cNvSpPr/>
          <p:nvPr/>
        </p:nvSpPr>
        <p:spPr>
          <a:xfrm>
            <a:off x="1235436" y="1066363"/>
            <a:ext cx="3560681" cy="377020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EC566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▼</a:t>
            </a:r>
            <a:r>
              <a:rPr lang="ko-KR" altLang="en-US" sz="2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Overall operation process</a:t>
            </a:r>
            <a:endParaRPr lang="en-US" altLang="zh-CN" sz="2000" b="1" dirty="0">
              <a:solidFill>
                <a:srgbClr val="FF505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205ABE-C78F-4623-B00C-BAA90A9DB8CD}"/>
              </a:ext>
            </a:extLst>
          </p:cNvPr>
          <p:cNvGrpSpPr/>
          <p:nvPr/>
        </p:nvGrpSpPr>
        <p:grpSpPr>
          <a:xfrm>
            <a:off x="9253396" y="2755712"/>
            <a:ext cx="1239749" cy="1665269"/>
            <a:chOff x="4614176" y="2969484"/>
            <a:chExt cx="1239749" cy="1665269"/>
          </a:xfrm>
        </p:grpSpPr>
        <p:sp>
          <p:nvSpPr>
            <p:cNvPr id="20" name="pptmoa 83">
              <a:extLst>
                <a:ext uri="{FF2B5EF4-FFF2-40B4-BE49-F238E27FC236}">
                  <a16:creationId xmlns:a16="http://schemas.microsoft.com/office/drawing/2014/main" id="{EA0F2033-0BFD-4DC4-9AEA-5B5C32CDA42D}"/>
                </a:ext>
              </a:extLst>
            </p:cNvPr>
            <p:cNvSpPr/>
            <p:nvPr/>
          </p:nvSpPr>
          <p:spPr>
            <a:xfrm>
              <a:off x="4614176" y="2969484"/>
              <a:ext cx="1239749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[Android]</a:t>
              </a:r>
              <a:endParaRPr lang="en-US" altLang="zh-CN" sz="2000" b="1" dirty="0">
                <a:solidFill>
                  <a:srgbClr val="FF505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pic>
          <p:nvPicPr>
            <p:cNvPr id="6" name="그래픽 5" descr="스마트폰">
              <a:extLst>
                <a:ext uri="{FF2B5EF4-FFF2-40B4-BE49-F238E27FC236}">
                  <a16:creationId xmlns:a16="http://schemas.microsoft.com/office/drawing/2014/main" id="{A5293844-84C0-4B06-AEA8-3580A97CE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4176" y="3429000"/>
              <a:ext cx="1205753" cy="1205753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2FCE40-5A70-43FB-8349-DB9A9E61FE81}"/>
              </a:ext>
            </a:extLst>
          </p:cNvPr>
          <p:cNvGrpSpPr/>
          <p:nvPr/>
        </p:nvGrpSpPr>
        <p:grpSpPr>
          <a:xfrm>
            <a:off x="5558428" y="5035948"/>
            <a:ext cx="1534884" cy="1586413"/>
            <a:chOff x="4854388" y="4541816"/>
            <a:chExt cx="1534884" cy="1586413"/>
          </a:xfrm>
        </p:grpSpPr>
        <p:pic>
          <p:nvPicPr>
            <p:cNvPr id="23" name="그래픽 22" descr="흐림">
              <a:extLst>
                <a:ext uri="{FF2B5EF4-FFF2-40B4-BE49-F238E27FC236}">
                  <a16:creationId xmlns:a16="http://schemas.microsoft.com/office/drawing/2014/main" id="{6D17A467-1645-42EA-A50D-92A7D409F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54388" y="4593345"/>
              <a:ext cx="1534884" cy="1534884"/>
            </a:xfrm>
            <a:prstGeom prst="rect">
              <a:avLst/>
            </a:prstGeom>
          </p:spPr>
        </p:pic>
        <p:sp>
          <p:nvSpPr>
            <p:cNvPr id="59" name="pptmoa 83">
              <a:extLst>
                <a:ext uri="{FF2B5EF4-FFF2-40B4-BE49-F238E27FC236}">
                  <a16:creationId xmlns:a16="http://schemas.microsoft.com/office/drawing/2014/main" id="{7677A78E-0CF8-403C-AB66-E868B9D8D50B}"/>
                </a:ext>
              </a:extLst>
            </p:cNvPr>
            <p:cNvSpPr/>
            <p:nvPr/>
          </p:nvSpPr>
          <p:spPr>
            <a:xfrm>
              <a:off x="5072873" y="4541816"/>
              <a:ext cx="1097915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[Server]</a:t>
              </a:r>
              <a:endParaRPr lang="en-US" altLang="zh-CN" sz="2000" b="1" dirty="0">
                <a:solidFill>
                  <a:srgbClr val="FF505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1026" name="그래픽 1025" descr="시계 방향으로 굽은 화살표">
            <a:extLst>
              <a:ext uri="{FF2B5EF4-FFF2-40B4-BE49-F238E27FC236}">
                <a16:creationId xmlns:a16="http://schemas.microsoft.com/office/drawing/2014/main" id="{3A30FF01-3EFC-41C2-91EE-16BA0B1D2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428967">
            <a:off x="8162041" y="2102707"/>
            <a:ext cx="646369" cy="1574591"/>
          </a:xfrm>
          <a:prstGeom prst="rect">
            <a:avLst/>
          </a:prstGeom>
        </p:spPr>
      </p:pic>
      <p:pic>
        <p:nvPicPr>
          <p:cNvPr id="88" name="그래픽 87" descr="시계 방향으로 굽은 화살표">
            <a:extLst>
              <a:ext uri="{FF2B5EF4-FFF2-40B4-BE49-F238E27FC236}">
                <a16:creationId xmlns:a16="http://schemas.microsoft.com/office/drawing/2014/main" id="{FC02CBBC-319A-47C6-B1A1-642CEC125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202556">
            <a:off x="4000596" y="4743427"/>
            <a:ext cx="646369" cy="1574591"/>
          </a:xfrm>
          <a:prstGeom prst="rect">
            <a:avLst/>
          </a:prstGeom>
        </p:spPr>
      </p:pic>
      <p:pic>
        <p:nvPicPr>
          <p:cNvPr id="89" name="그래픽 88" descr="시계 방향으로 굽은 화살표">
            <a:extLst>
              <a:ext uri="{FF2B5EF4-FFF2-40B4-BE49-F238E27FC236}">
                <a16:creationId xmlns:a16="http://schemas.microsoft.com/office/drawing/2014/main" id="{F87CE28A-AECE-4157-A7F4-34B0CF6E40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474242">
            <a:off x="3972827" y="2286054"/>
            <a:ext cx="646369" cy="1574591"/>
          </a:xfrm>
          <a:prstGeom prst="rect">
            <a:avLst/>
          </a:prstGeom>
        </p:spPr>
      </p:pic>
      <p:pic>
        <p:nvPicPr>
          <p:cNvPr id="115" name="그래픽 114" descr="줄 화살표: 일자형">
            <a:extLst>
              <a:ext uri="{FF2B5EF4-FFF2-40B4-BE49-F238E27FC236}">
                <a16:creationId xmlns:a16="http://schemas.microsoft.com/office/drawing/2014/main" id="{D8E11C64-86BD-425F-9EFF-FD508F97C7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0466" y="5662426"/>
            <a:ext cx="1148660" cy="788436"/>
          </a:xfrm>
          <a:prstGeom prst="rect">
            <a:avLst/>
          </a:prstGeom>
        </p:spPr>
      </p:pic>
      <p:pic>
        <p:nvPicPr>
          <p:cNvPr id="116" name="그래픽 115" descr="줄 화살표: 일자형">
            <a:extLst>
              <a:ext uri="{FF2B5EF4-FFF2-40B4-BE49-F238E27FC236}">
                <a16:creationId xmlns:a16="http://schemas.microsoft.com/office/drawing/2014/main" id="{4BC708E4-B15F-4C87-B97A-C6C4207094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593433">
            <a:off x="7541888" y="5132327"/>
            <a:ext cx="1169120" cy="788436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FCA579-A999-45EE-9FEE-B2DFBDA21850}"/>
              </a:ext>
            </a:extLst>
          </p:cNvPr>
          <p:cNvGrpSpPr/>
          <p:nvPr/>
        </p:nvGrpSpPr>
        <p:grpSpPr>
          <a:xfrm>
            <a:off x="9072226" y="5577880"/>
            <a:ext cx="2731848" cy="914401"/>
            <a:chOff x="9072226" y="5577880"/>
            <a:chExt cx="2731848" cy="91440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744BB59-27E0-452B-BFFA-FEC7678B51D4}"/>
                </a:ext>
              </a:extLst>
            </p:cNvPr>
            <p:cNvGrpSpPr/>
            <p:nvPr/>
          </p:nvGrpSpPr>
          <p:grpSpPr>
            <a:xfrm>
              <a:off x="9133856" y="5577880"/>
              <a:ext cx="2222364" cy="914401"/>
              <a:chOff x="9133368" y="5005884"/>
              <a:chExt cx="2222364" cy="914401"/>
            </a:xfrm>
          </p:grpSpPr>
          <p:pic>
            <p:nvPicPr>
              <p:cNvPr id="1046" name="그래픽 1045" descr="브라우저 창">
                <a:extLst>
                  <a:ext uri="{FF2B5EF4-FFF2-40B4-BE49-F238E27FC236}">
                    <a16:creationId xmlns:a16="http://schemas.microsoft.com/office/drawing/2014/main" id="{D22F585A-E97F-49D6-B596-365995463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33368" y="5005884"/>
                <a:ext cx="761167" cy="914401"/>
              </a:xfrm>
              <a:prstGeom prst="rect">
                <a:avLst/>
              </a:prstGeom>
            </p:spPr>
          </p:pic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7710D2DD-14FB-4FEC-BC52-995BB5128A8C}"/>
                  </a:ext>
                </a:extLst>
              </p:cNvPr>
              <p:cNvSpPr txBox="1"/>
              <p:nvPr/>
            </p:nvSpPr>
            <p:spPr>
              <a:xfrm>
                <a:off x="9807101" y="5293807"/>
                <a:ext cx="1548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&lt;Open-API&gt;</a:t>
                </a:r>
                <a:endParaRPr lang="ko-KR" alt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F8B0A5F-24E0-45FA-8166-C0C030DDA771}"/>
                </a:ext>
              </a:extLst>
            </p:cNvPr>
            <p:cNvSpPr/>
            <p:nvPr/>
          </p:nvSpPr>
          <p:spPr>
            <a:xfrm>
              <a:off x="9072226" y="5678676"/>
              <a:ext cx="2731848" cy="6984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5DB0AC1-5213-4C2B-A11D-4AD84AE95CE7}"/>
              </a:ext>
            </a:extLst>
          </p:cNvPr>
          <p:cNvGrpSpPr/>
          <p:nvPr/>
        </p:nvGrpSpPr>
        <p:grpSpPr>
          <a:xfrm>
            <a:off x="9045401" y="4789807"/>
            <a:ext cx="2946134" cy="837340"/>
            <a:chOff x="9045401" y="4789807"/>
            <a:chExt cx="2946134" cy="83734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D2808F7-C0F6-481F-9DDE-97DBC95230FC}"/>
                </a:ext>
              </a:extLst>
            </p:cNvPr>
            <p:cNvGrpSpPr/>
            <p:nvPr/>
          </p:nvGrpSpPr>
          <p:grpSpPr>
            <a:xfrm>
              <a:off x="9045401" y="4789807"/>
              <a:ext cx="2946134" cy="837340"/>
              <a:chOff x="9072414" y="5672008"/>
              <a:chExt cx="2946134" cy="837340"/>
            </a:xfrm>
          </p:grpSpPr>
          <p:pic>
            <p:nvPicPr>
              <p:cNvPr id="75" name="그래픽 74" descr="플립 달력 ">
                <a:extLst>
                  <a:ext uri="{FF2B5EF4-FFF2-40B4-BE49-F238E27FC236}">
                    <a16:creationId xmlns:a16="http://schemas.microsoft.com/office/drawing/2014/main" id="{EF1FA40C-6916-410F-AA34-1E5C7F1DB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414" y="5672008"/>
                <a:ext cx="914399" cy="837340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B9478BD-6290-45D0-A354-6765DFEC7772}"/>
                  </a:ext>
                </a:extLst>
              </p:cNvPr>
              <p:cNvSpPr txBox="1"/>
              <p:nvPr/>
            </p:nvSpPr>
            <p:spPr>
              <a:xfrm>
                <a:off x="9814235" y="5971814"/>
                <a:ext cx="22043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&lt;Google calendar&gt;</a:t>
                </a:r>
                <a:endPara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EE8B4E5-CA47-4F9C-A6BF-622354EAF7B5}"/>
                </a:ext>
              </a:extLst>
            </p:cNvPr>
            <p:cNvSpPr/>
            <p:nvPr/>
          </p:nvSpPr>
          <p:spPr>
            <a:xfrm>
              <a:off x="9070220" y="4858207"/>
              <a:ext cx="2731848" cy="6984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" name="그래픽 80" descr="조금 굽은 화살표">
            <a:extLst>
              <a:ext uri="{FF2B5EF4-FFF2-40B4-BE49-F238E27FC236}">
                <a16:creationId xmlns:a16="http://schemas.microsoft.com/office/drawing/2014/main" id="{A415607A-CACD-4AB6-82F9-6300E9ACA2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8895213">
            <a:off x="7263141" y="4256214"/>
            <a:ext cx="1591633" cy="710614"/>
          </a:xfrm>
          <a:prstGeom prst="rect">
            <a:avLst/>
          </a:prstGeom>
        </p:spPr>
      </p:pic>
      <p:pic>
        <p:nvPicPr>
          <p:cNvPr id="83" name="그래픽 82" descr="전송">
            <a:extLst>
              <a:ext uri="{FF2B5EF4-FFF2-40B4-BE49-F238E27FC236}">
                <a16:creationId xmlns:a16="http://schemas.microsoft.com/office/drawing/2014/main" id="{582620AF-5D6B-4337-A555-EE34EEB97C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883443">
            <a:off x="10540872" y="3890191"/>
            <a:ext cx="660311" cy="6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CFF6D-C20D-416D-BBA8-9CF47115CCC5}"/>
              </a:ext>
            </a:extLst>
          </p:cNvPr>
          <p:cNvSpPr/>
          <p:nvPr/>
        </p:nvSpPr>
        <p:spPr>
          <a:xfrm>
            <a:off x="3453580" y="1866429"/>
            <a:ext cx="4351286" cy="429230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F2C4F8-5777-4506-815A-6BC96C1A445F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ptmoa 12">
            <a:extLst>
              <a:ext uri="{FF2B5EF4-FFF2-40B4-BE49-F238E27FC236}">
                <a16:creationId xmlns:a16="http://schemas.microsoft.com/office/drawing/2014/main" id="{8C4D502B-CCEC-4354-A27A-6E748EF9D713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F7C98-53DE-47D6-AFAD-52E87AE4F3DE}"/>
              </a:ext>
            </a:extLst>
          </p:cNvPr>
          <p:cNvSpPr/>
          <p:nvPr/>
        </p:nvSpPr>
        <p:spPr>
          <a:xfrm>
            <a:off x="4136366" y="3237384"/>
            <a:ext cx="3078385" cy="1539192"/>
          </a:xfrm>
          <a:prstGeom prst="rect">
            <a:avLst/>
          </a:prstGeom>
          <a:pattFill prst="smCheck">
            <a:fgClr>
              <a:schemeClr val="dk1">
                <a:alpha val="92000"/>
              </a:schemeClr>
            </a:fgClr>
            <a:bgClr>
              <a:srgbClr val="D9D9D9"/>
            </a:bgClr>
          </a:patt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068632-AD87-4367-974B-1D0E713DE5DD}"/>
              </a:ext>
            </a:extLst>
          </p:cNvPr>
          <p:cNvSpPr/>
          <p:nvPr/>
        </p:nvSpPr>
        <p:spPr>
          <a:xfrm>
            <a:off x="4099058" y="4802981"/>
            <a:ext cx="3262441" cy="147220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C5E3B5-FA90-477C-8232-E2779050C770}"/>
              </a:ext>
            </a:extLst>
          </p:cNvPr>
          <p:cNvGrpSpPr/>
          <p:nvPr/>
        </p:nvGrpSpPr>
        <p:grpSpPr>
          <a:xfrm>
            <a:off x="4862932" y="3288965"/>
            <a:ext cx="1558982" cy="600361"/>
            <a:chOff x="5231892" y="1404366"/>
            <a:chExt cx="2078642" cy="80048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7C6F5B-EA2D-464F-A654-5A4F26E44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892" y="1404366"/>
              <a:ext cx="498785" cy="79209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49D6A64-F91F-4A33-9AA2-72F494F31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384037" y="1425633"/>
              <a:ext cx="468058" cy="770831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543153B-88BD-4804-B8C7-FAA1A0B0E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85917" y="1596771"/>
              <a:ext cx="198120" cy="16764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233A062-502C-4799-BE4C-0B7ACD57B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85917" y="1884807"/>
              <a:ext cx="198120" cy="16764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CAA69F-1056-4957-AFB9-25ED88B94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7953" y="1404366"/>
              <a:ext cx="498785" cy="792099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B05CBF2-B1BB-4CA9-9E5F-A9B2CA0F71C9}"/>
                </a:ext>
              </a:extLst>
            </p:cNvPr>
            <p:cNvSpPr/>
            <p:nvPr/>
          </p:nvSpPr>
          <p:spPr>
            <a:xfrm>
              <a:off x="5231892" y="1404366"/>
              <a:ext cx="2078642" cy="800481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5BC2BC8-45B6-422D-A5E5-788839D56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852095" y="1434065"/>
              <a:ext cx="432054" cy="762399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A941B79-929D-4D9A-A349-A62E35CE2103}"/>
              </a:ext>
            </a:extLst>
          </p:cNvPr>
          <p:cNvSpPr txBox="1"/>
          <p:nvPr/>
        </p:nvSpPr>
        <p:spPr>
          <a:xfrm>
            <a:off x="4200078" y="4088190"/>
            <a:ext cx="9142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dirty="0">
                <a:ln w="12700" cap="flat" cmpd="sng" algn="ctr">
                  <a:solidFill>
                    <a:srgbClr val="783E94"/>
                  </a:solidFill>
                  <a:prstDash val="sysDot"/>
                  <a:round/>
                </a:ln>
                <a:solidFill>
                  <a:srgbClr val="7030A0"/>
                </a:solidFill>
                <a:effectLst>
                  <a:glow rad="63500">
                    <a:srgbClr val="783E94">
                      <a:alpha val="50000"/>
                    </a:srgbClr>
                  </a:glow>
                </a:effectLst>
              </a:rPr>
              <a:t>9-11</a:t>
            </a:r>
            <a:r>
              <a:rPr lang="ko-KR" altLang="en-US" sz="3600" dirty="0">
                <a:ln w="12700" cap="flat" cmpd="sng" algn="ctr">
                  <a:solidFill>
                    <a:srgbClr val="783E94"/>
                  </a:solidFill>
                  <a:prstDash val="sysDot"/>
                  <a:round/>
                </a:ln>
                <a:solidFill>
                  <a:srgbClr val="7030A0"/>
                </a:solidFill>
                <a:effectLst>
                  <a:glow rad="63500">
                    <a:srgbClr val="783E94">
                      <a:alpha val="50000"/>
                    </a:srgbClr>
                  </a:glow>
                </a:effectLst>
              </a:rPr>
              <a:t> </a:t>
            </a:r>
            <a:r>
              <a:rPr lang="en-US" altLang="ko-KR" sz="3600" dirty="0">
                <a:ln w="12700" cap="flat" cmpd="sng" algn="ctr">
                  <a:solidFill>
                    <a:srgbClr val="783E94"/>
                  </a:solidFill>
                  <a:prstDash val="sysDot"/>
                  <a:round/>
                </a:ln>
                <a:solidFill>
                  <a:srgbClr val="7030A0"/>
                </a:solidFill>
                <a:effectLst>
                  <a:glow rad="63500">
                    <a:srgbClr val="783E94">
                      <a:alpha val="50000"/>
                    </a:srgbClr>
                  </a:glow>
                </a:effectLst>
              </a:rPr>
              <a:t>watching movie</a:t>
            </a:r>
            <a:r>
              <a:rPr lang="ko-KR" altLang="en-US" sz="3600" dirty="0">
                <a:ln w="12700" cap="flat" cmpd="sng" algn="ctr">
                  <a:solidFill>
                    <a:srgbClr val="783E94"/>
                  </a:solidFill>
                  <a:prstDash val="sysDot"/>
                  <a:round/>
                </a:ln>
                <a:solidFill>
                  <a:srgbClr val="7030A0"/>
                </a:solidFill>
                <a:effectLst>
                  <a:glow rad="63500">
                    <a:srgbClr val="783E94">
                      <a:alpha val="50000"/>
                    </a:srgbClr>
                  </a:glow>
                </a:effectLst>
              </a:rPr>
              <a:t> </a:t>
            </a:r>
            <a:r>
              <a:rPr lang="en-US" altLang="ko-KR" sz="3600" dirty="0">
                <a:ln w="12700" cap="flat" cmpd="sng" algn="ctr">
                  <a:solidFill>
                    <a:srgbClr val="783E94"/>
                  </a:solidFill>
                  <a:prstDash val="sysDot"/>
                  <a:round/>
                </a:ln>
                <a:solidFill>
                  <a:srgbClr val="7030A0"/>
                </a:solidFill>
                <a:effectLst>
                  <a:glow rad="63500">
                    <a:srgbClr val="783E94">
                      <a:alpha val="50000"/>
                    </a:srgbClr>
                  </a:glow>
                </a:effectLst>
              </a:rPr>
              <a:t>with </a:t>
            </a:r>
            <a:r>
              <a:rPr lang="en-US" altLang="ko-KR" sz="3600" dirty="0" err="1">
                <a:ln w="12700" cap="flat" cmpd="sng" algn="ctr">
                  <a:solidFill>
                    <a:srgbClr val="783E94"/>
                  </a:solidFill>
                  <a:prstDash val="sysDot"/>
                  <a:round/>
                </a:ln>
                <a:solidFill>
                  <a:srgbClr val="7030A0"/>
                </a:solidFill>
                <a:effectLst>
                  <a:glow rad="63500">
                    <a:srgbClr val="783E94">
                      <a:alpha val="50000"/>
                    </a:srgbClr>
                  </a:glow>
                </a:effectLst>
              </a:rPr>
              <a:t>sekyu</a:t>
            </a:r>
            <a:endParaRPr lang="ko-KR" altLang="en-US" sz="3600" dirty="0">
              <a:ln w="12700" cap="flat" cmpd="sng" algn="ctr">
                <a:solidFill>
                  <a:srgbClr val="783E94"/>
                </a:solidFill>
                <a:prstDash val="sysDot"/>
                <a:round/>
              </a:ln>
              <a:solidFill>
                <a:srgbClr val="7030A0"/>
              </a:solidFill>
              <a:effectLst>
                <a:glow rad="63500">
                  <a:srgbClr val="783E94">
                    <a:alpha val="50000"/>
                  </a:srgbClr>
                </a:glow>
              </a:effectLst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4515D9-1E72-488B-BDF5-191E99CE9AB9}"/>
              </a:ext>
            </a:extLst>
          </p:cNvPr>
          <p:cNvSpPr/>
          <p:nvPr/>
        </p:nvSpPr>
        <p:spPr>
          <a:xfrm>
            <a:off x="3402471" y="3093376"/>
            <a:ext cx="722968" cy="187220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98BF38-1AED-4BEF-89D9-C7662DF5233D}"/>
              </a:ext>
            </a:extLst>
          </p:cNvPr>
          <p:cNvSpPr/>
          <p:nvPr/>
        </p:nvSpPr>
        <p:spPr>
          <a:xfrm>
            <a:off x="7238753" y="3115789"/>
            <a:ext cx="701976" cy="187220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FC4D5A3F-D0A2-4B03-960D-1AE586A3FD24}"/>
              </a:ext>
            </a:extLst>
          </p:cNvPr>
          <p:cNvSpPr/>
          <p:nvPr/>
        </p:nvSpPr>
        <p:spPr>
          <a:xfrm>
            <a:off x="3538333" y="1828601"/>
            <a:ext cx="4266533" cy="4266533"/>
          </a:xfrm>
          <a:prstGeom prst="donut">
            <a:avLst>
              <a:gd name="adj" fmla="val 7372"/>
            </a:avLst>
          </a:prstGeom>
          <a:solidFill>
            <a:schemeClr val="bg1">
              <a:alpha val="6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9D7968-5236-4D1D-B8B3-3075F5E4586D}"/>
              </a:ext>
            </a:extLst>
          </p:cNvPr>
          <p:cNvGrpSpPr/>
          <p:nvPr/>
        </p:nvGrpSpPr>
        <p:grpSpPr>
          <a:xfrm rot="228840">
            <a:off x="3555580" y="2452003"/>
            <a:ext cx="810101" cy="1444680"/>
            <a:chOff x="3341657" y="1332357"/>
            <a:chExt cx="1080134" cy="192624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768498-7713-431D-B201-EB71CEC8B303}"/>
                </a:ext>
              </a:extLst>
            </p:cNvPr>
            <p:cNvSpPr/>
            <p:nvPr/>
          </p:nvSpPr>
          <p:spPr>
            <a:xfrm>
              <a:off x="3917728" y="1332357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A07AA2F-FC0C-4821-972F-D33DE0F34A65}"/>
                </a:ext>
              </a:extLst>
            </p:cNvPr>
            <p:cNvSpPr/>
            <p:nvPr/>
          </p:nvSpPr>
          <p:spPr>
            <a:xfrm>
              <a:off x="3413666" y="225047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4AC7C65-DEC8-41ED-9B1C-AE866CFFC0CF}"/>
                </a:ext>
              </a:extLst>
            </p:cNvPr>
            <p:cNvSpPr/>
            <p:nvPr/>
          </p:nvSpPr>
          <p:spPr>
            <a:xfrm>
              <a:off x="3341657" y="2754534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419BC34-CB86-4F46-A2EA-6849051AC418}"/>
                </a:ext>
              </a:extLst>
            </p:cNvPr>
            <p:cNvSpPr/>
            <p:nvPr/>
          </p:nvSpPr>
          <p:spPr>
            <a:xfrm>
              <a:off x="3629692" y="176441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78B969D-5CF7-40DA-96AD-5A2D0BC0C334}"/>
              </a:ext>
            </a:extLst>
          </p:cNvPr>
          <p:cNvSpPr/>
          <p:nvPr/>
        </p:nvSpPr>
        <p:spPr>
          <a:xfrm>
            <a:off x="2686949" y="1000878"/>
            <a:ext cx="5981673" cy="5943929"/>
          </a:xfrm>
          <a:prstGeom prst="donut">
            <a:avLst>
              <a:gd name="adj" fmla="val 142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32FBC774-7000-4DC1-9AD4-42819FBC9138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0" name="Group 9">
              <a:extLst>
                <a:ext uri="{FF2B5EF4-FFF2-40B4-BE49-F238E27FC236}">
                  <a16:creationId xmlns:a16="http://schemas.microsoft.com/office/drawing/2014/main" id="{D15236D4-2199-4DA5-9263-62317326E7B9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0A298702-FFB1-4D19-816D-107D736AC944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3" name="Group 11">
                <a:extLst>
                  <a:ext uri="{FF2B5EF4-FFF2-40B4-BE49-F238E27FC236}">
                    <a16:creationId xmlns:a16="http://schemas.microsoft.com/office/drawing/2014/main" id="{6E1FF0D7-ACDB-46DB-B110-FAC1F63FB691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5" name="pptmoa 12">
                <a:extLst>
                  <a:ext uri="{FF2B5EF4-FFF2-40B4-BE49-F238E27FC236}">
                    <a16:creationId xmlns:a16="http://schemas.microsoft.com/office/drawing/2014/main" id="{9CB7F7FB-D8C4-43A5-B6F3-990634E1BE55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2" name="pptmoa 13">
              <a:extLst>
                <a:ext uri="{FF2B5EF4-FFF2-40B4-BE49-F238E27FC236}">
                  <a16:creationId xmlns:a16="http://schemas.microsoft.com/office/drawing/2014/main" id="{F4ED4339-DDCA-48F0-A558-7C63146D4572}"/>
                </a:ext>
              </a:extLst>
            </p:cNvPr>
            <p:cNvSpPr txBox="1"/>
            <p:nvPr/>
          </p:nvSpPr>
          <p:spPr>
            <a:xfrm>
              <a:off x="4141654" y="2204978"/>
              <a:ext cx="4011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1550D0-5480-41C4-8015-6B9420133322}"/>
              </a:ext>
            </a:extLst>
          </p:cNvPr>
          <p:cNvGrpSpPr/>
          <p:nvPr/>
        </p:nvGrpSpPr>
        <p:grpSpPr>
          <a:xfrm>
            <a:off x="4346621" y="364067"/>
            <a:ext cx="1999750" cy="468197"/>
            <a:chOff x="3885363" y="3442111"/>
            <a:chExt cx="4212229" cy="685494"/>
          </a:xfrm>
        </p:grpSpPr>
        <p:sp>
          <p:nvSpPr>
            <p:cNvPr id="19" name="Group 2">
              <a:extLst>
                <a:ext uri="{FF2B5EF4-FFF2-40B4-BE49-F238E27FC236}">
                  <a16:creationId xmlns:a16="http://schemas.microsoft.com/office/drawing/2014/main" id="{06424FCE-4F89-48A5-B028-75781EFEAD9A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pptmoa 47">
              <a:extLst>
                <a:ext uri="{FF2B5EF4-FFF2-40B4-BE49-F238E27FC236}">
                  <a16:creationId xmlns:a16="http://schemas.microsoft.com/office/drawing/2014/main" id="{CEE93F87-4CB7-42B2-B609-DB76429D7893}"/>
                </a:ext>
              </a:extLst>
            </p:cNvPr>
            <p:cNvSpPr/>
            <p:nvPr/>
          </p:nvSpPr>
          <p:spPr>
            <a:xfrm>
              <a:off x="3885363" y="3442111"/>
              <a:ext cx="4212229" cy="642125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Details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027711-1A8C-4892-A5C1-8A631AEE2481}"/>
              </a:ext>
            </a:extLst>
          </p:cNvPr>
          <p:cNvSpPr/>
          <p:nvPr/>
        </p:nvSpPr>
        <p:spPr>
          <a:xfrm>
            <a:off x="-191757" y="3390695"/>
            <a:ext cx="3715137" cy="2482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1393B43-2272-4F56-8FE9-3CA2E7A2B620}"/>
              </a:ext>
            </a:extLst>
          </p:cNvPr>
          <p:cNvSpPr/>
          <p:nvPr/>
        </p:nvSpPr>
        <p:spPr>
          <a:xfrm>
            <a:off x="8399771" y="3115789"/>
            <a:ext cx="3732128" cy="2482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0D30048-DAD4-48A2-BB7F-0EED591E193C}"/>
              </a:ext>
            </a:extLst>
          </p:cNvPr>
          <p:cNvSpPr/>
          <p:nvPr/>
        </p:nvSpPr>
        <p:spPr>
          <a:xfrm>
            <a:off x="7413179" y="5706922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178923-FD89-4105-B8A0-07685CBE0611}"/>
              </a:ext>
            </a:extLst>
          </p:cNvPr>
          <p:cNvSpPr/>
          <p:nvPr/>
        </p:nvSpPr>
        <p:spPr>
          <a:xfrm>
            <a:off x="3027713" y="5847302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0C460A-365D-4E0C-9D79-1EEADE3C83F6}"/>
              </a:ext>
            </a:extLst>
          </p:cNvPr>
          <p:cNvSpPr/>
          <p:nvPr/>
        </p:nvSpPr>
        <p:spPr>
          <a:xfrm>
            <a:off x="2955831" y="1625944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FAB412-6D00-44B4-A33D-067E07070226}"/>
              </a:ext>
            </a:extLst>
          </p:cNvPr>
          <p:cNvSpPr/>
          <p:nvPr/>
        </p:nvSpPr>
        <p:spPr>
          <a:xfrm>
            <a:off x="7641104" y="1651238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7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repeatCount="indefinite" accel="2857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97982 0.00046 " pathEditMode="relative" rAng="0" ptsTypes="AA">
                                      <p:cBhvr>
                                        <p:cTn id="48" dur="7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3" grpId="0"/>
      <p:bldP spid="41" grpId="0" animBg="1"/>
      <p:bldP spid="44" grpId="0" animBg="1"/>
      <p:bldP spid="66" grpId="0"/>
      <p:bldP spid="66" grpId="1"/>
      <p:bldP spid="55" grpId="0" animBg="1"/>
      <p:bldP spid="56" grpId="0" animBg="1"/>
      <p:bldP spid="57" grpId="0" animBg="1"/>
      <p:bldP spid="70" grpId="0" animBg="1"/>
      <p:bldP spid="69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CFF6D-C20D-416D-BBA8-9CF47115CCC5}"/>
              </a:ext>
            </a:extLst>
          </p:cNvPr>
          <p:cNvSpPr/>
          <p:nvPr/>
        </p:nvSpPr>
        <p:spPr>
          <a:xfrm>
            <a:off x="3763955" y="3193788"/>
            <a:ext cx="4351286" cy="16542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F7C98-53DE-47D6-AFAD-52E87AE4F3DE}"/>
              </a:ext>
            </a:extLst>
          </p:cNvPr>
          <p:cNvSpPr/>
          <p:nvPr/>
        </p:nvSpPr>
        <p:spPr>
          <a:xfrm>
            <a:off x="4136366" y="3237384"/>
            <a:ext cx="3078385" cy="1539192"/>
          </a:xfrm>
          <a:prstGeom prst="rect">
            <a:avLst/>
          </a:prstGeom>
          <a:pattFill prst="smCheck">
            <a:fgClr>
              <a:schemeClr val="dk1">
                <a:alpha val="92000"/>
              </a:schemeClr>
            </a:fgClr>
            <a:bgClr>
              <a:srgbClr val="D9D9D9"/>
            </a:bgClr>
          </a:patt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2D2D0B-7B88-4B25-A7C4-589610F3D075}"/>
              </a:ext>
            </a:extLst>
          </p:cNvPr>
          <p:cNvSpPr txBox="1"/>
          <p:nvPr/>
        </p:nvSpPr>
        <p:spPr>
          <a:xfrm>
            <a:off x="4163684" y="1856435"/>
            <a:ext cx="30603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  </a:t>
            </a:r>
            <a:r>
              <a:rPr lang="en-US" altLang="ko-KR" sz="2000" dirty="0" err="1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</a:t>
            </a: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</a:t>
            </a:r>
            <a:r>
              <a:rPr lang="ko-KR" altLang="en-US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                  </a:t>
            </a: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  </a:t>
            </a:r>
            <a:r>
              <a:rPr lang="en-US" altLang="ko-KR" sz="2000" dirty="0" err="1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</a:t>
            </a:r>
            <a:endParaRPr lang="en-US" altLang="ko-KR" sz="2000" dirty="0">
              <a:ln w="9525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glow rad="63500">
                  <a:srgbClr val="6182D6">
                    <a:alpha val="50000"/>
                  </a:srgbClr>
                </a:glow>
              </a:effectLst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o                          </a:t>
            </a:r>
            <a:r>
              <a:rPr lang="en-US" altLang="ko-KR" sz="2000" dirty="0" err="1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</a:t>
            </a:r>
            <a:endParaRPr lang="en-US" altLang="ko-KR" sz="2000" dirty="0">
              <a:ln w="9525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glow rad="63500">
                  <a:srgbClr val="6182D6">
                    <a:alpha val="50000"/>
                  </a:srgbClr>
                </a:glow>
              </a:effectLst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 </a:t>
            </a:r>
            <a:r>
              <a:rPr lang="en-US" altLang="ko-KR" sz="2000" dirty="0" err="1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</a:t>
            </a: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                         </a:t>
            </a:r>
            <a:r>
              <a:rPr lang="en-US" altLang="ko-KR" sz="2000" dirty="0" err="1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</a:t>
            </a: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  </a:t>
            </a:r>
          </a:p>
          <a:p>
            <a:pPr>
              <a:defRPr/>
            </a:pP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o                            </a:t>
            </a:r>
            <a:r>
              <a:rPr lang="en-US" altLang="ko-KR" sz="2000" dirty="0" err="1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o</a:t>
            </a:r>
            <a:r>
              <a:rPr lang="en-US" altLang="ko-KR" sz="2000" dirty="0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                         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F2C4F8-5777-4506-815A-6BC96C1A445F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ptmoa 12">
            <a:extLst>
              <a:ext uri="{FF2B5EF4-FFF2-40B4-BE49-F238E27FC236}">
                <a16:creationId xmlns:a16="http://schemas.microsoft.com/office/drawing/2014/main" id="{8C4D502B-CCEC-4354-A27A-6E748EF9D713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068632-AD87-4367-974B-1D0E713DE5DD}"/>
              </a:ext>
            </a:extLst>
          </p:cNvPr>
          <p:cNvSpPr/>
          <p:nvPr/>
        </p:nvSpPr>
        <p:spPr>
          <a:xfrm>
            <a:off x="3734178" y="4802981"/>
            <a:ext cx="3906926" cy="147220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C5E3B5-FA90-477C-8232-E2779050C770}"/>
              </a:ext>
            </a:extLst>
          </p:cNvPr>
          <p:cNvGrpSpPr/>
          <p:nvPr/>
        </p:nvGrpSpPr>
        <p:grpSpPr>
          <a:xfrm>
            <a:off x="4862932" y="3288965"/>
            <a:ext cx="1558982" cy="600361"/>
            <a:chOff x="5231892" y="1404366"/>
            <a:chExt cx="2078642" cy="80048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7C6F5B-EA2D-464F-A654-5A4F26E44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892" y="1404366"/>
              <a:ext cx="498785" cy="79209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49D6A64-F91F-4A33-9AA2-72F494F31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384037" y="1425633"/>
              <a:ext cx="468058" cy="770831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543153B-88BD-4804-B8C7-FAA1A0B0E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85917" y="1596771"/>
              <a:ext cx="198120" cy="16764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233A062-502C-4799-BE4C-0B7ACD57B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85917" y="1884807"/>
              <a:ext cx="198120" cy="16764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CAA69F-1056-4957-AFB9-25ED88B94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7953" y="1404366"/>
              <a:ext cx="498785" cy="792099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B05CBF2-B1BB-4CA9-9E5F-A9B2CA0F71C9}"/>
                </a:ext>
              </a:extLst>
            </p:cNvPr>
            <p:cNvSpPr/>
            <p:nvPr/>
          </p:nvSpPr>
          <p:spPr>
            <a:xfrm>
              <a:off x="5231892" y="1404366"/>
              <a:ext cx="2078642" cy="800481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5BC2BC8-45B6-422D-A5E5-788839D56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852095" y="1434065"/>
              <a:ext cx="432054" cy="762399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4515D9-1E72-488B-BDF5-191E99CE9AB9}"/>
              </a:ext>
            </a:extLst>
          </p:cNvPr>
          <p:cNvSpPr/>
          <p:nvPr/>
        </p:nvSpPr>
        <p:spPr>
          <a:xfrm>
            <a:off x="3402471" y="2708225"/>
            <a:ext cx="722968" cy="225735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98BF38-1AED-4BEF-89D9-C7662DF5233D}"/>
              </a:ext>
            </a:extLst>
          </p:cNvPr>
          <p:cNvSpPr/>
          <p:nvPr/>
        </p:nvSpPr>
        <p:spPr>
          <a:xfrm>
            <a:off x="7238753" y="3115789"/>
            <a:ext cx="701976" cy="187220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32FBC774-7000-4DC1-9AD4-42819FBC9138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0" name="Group 9">
              <a:extLst>
                <a:ext uri="{FF2B5EF4-FFF2-40B4-BE49-F238E27FC236}">
                  <a16:creationId xmlns:a16="http://schemas.microsoft.com/office/drawing/2014/main" id="{D15236D4-2199-4DA5-9263-62317326E7B9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0A298702-FFB1-4D19-816D-107D736AC944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3" name="Group 11">
                <a:extLst>
                  <a:ext uri="{FF2B5EF4-FFF2-40B4-BE49-F238E27FC236}">
                    <a16:creationId xmlns:a16="http://schemas.microsoft.com/office/drawing/2014/main" id="{6E1FF0D7-ACDB-46DB-B110-FAC1F63FB691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5" name="pptmoa 12">
                <a:extLst>
                  <a:ext uri="{FF2B5EF4-FFF2-40B4-BE49-F238E27FC236}">
                    <a16:creationId xmlns:a16="http://schemas.microsoft.com/office/drawing/2014/main" id="{9CB7F7FB-D8C4-43A5-B6F3-990634E1BE55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2" name="pptmoa 13">
              <a:extLst>
                <a:ext uri="{FF2B5EF4-FFF2-40B4-BE49-F238E27FC236}">
                  <a16:creationId xmlns:a16="http://schemas.microsoft.com/office/drawing/2014/main" id="{F4ED4339-DDCA-48F0-A558-7C63146D4572}"/>
                </a:ext>
              </a:extLst>
            </p:cNvPr>
            <p:cNvSpPr txBox="1"/>
            <p:nvPr/>
          </p:nvSpPr>
          <p:spPr>
            <a:xfrm>
              <a:off x="4141654" y="2204978"/>
              <a:ext cx="4011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1550D0-5480-41C4-8015-6B9420133322}"/>
              </a:ext>
            </a:extLst>
          </p:cNvPr>
          <p:cNvGrpSpPr/>
          <p:nvPr/>
        </p:nvGrpSpPr>
        <p:grpSpPr>
          <a:xfrm>
            <a:off x="4346621" y="364067"/>
            <a:ext cx="1999750" cy="468197"/>
            <a:chOff x="3885363" y="3442111"/>
            <a:chExt cx="4212229" cy="685494"/>
          </a:xfrm>
        </p:grpSpPr>
        <p:sp>
          <p:nvSpPr>
            <p:cNvPr id="19" name="Group 2">
              <a:extLst>
                <a:ext uri="{FF2B5EF4-FFF2-40B4-BE49-F238E27FC236}">
                  <a16:creationId xmlns:a16="http://schemas.microsoft.com/office/drawing/2014/main" id="{06424FCE-4F89-48A5-B028-75781EFEAD9A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pptmoa 47">
              <a:extLst>
                <a:ext uri="{FF2B5EF4-FFF2-40B4-BE49-F238E27FC236}">
                  <a16:creationId xmlns:a16="http://schemas.microsoft.com/office/drawing/2014/main" id="{CEE93F87-4CB7-42B2-B609-DB76429D7893}"/>
                </a:ext>
              </a:extLst>
            </p:cNvPr>
            <p:cNvSpPr/>
            <p:nvPr/>
          </p:nvSpPr>
          <p:spPr>
            <a:xfrm>
              <a:off x="3885363" y="3442111"/>
              <a:ext cx="4212229" cy="642125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Details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0D30048-DAD4-48A2-BB7F-0EED591E193C}"/>
              </a:ext>
            </a:extLst>
          </p:cNvPr>
          <p:cNvSpPr/>
          <p:nvPr/>
        </p:nvSpPr>
        <p:spPr>
          <a:xfrm>
            <a:off x="7413179" y="5706922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178923-FD89-4105-B8A0-07685CBE0611}"/>
              </a:ext>
            </a:extLst>
          </p:cNvPr>
          <p:cNvSpPr/>
          <p:nvPr/>
        </p:nvSpPr>
        <p:spPr>
          <a:xfrm>
            <a:off x="3027713" y="5847302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0C460A-365D-4E0C-9D79-1EEADE3C83F6}"/>
              </a:ext>
            </a:extLst>
          </p:cNvPr>
          <p:cNvSpPr/>
          <p:nvPr/>
        </p:nvSpPr>
        <p:spPr>
          <a:xfrm>
            <a:off x="2955831" y="1625944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A5D25F-5E86-45A2-B428-2DC19BDB1F12}"/>
              </a:ext>
            </a:extLst>
          </p:cNvPr>
          <p:cNvSpPr txBox="1"/>
          <p:nvPr/>
        </p:nvSpPr>
        <p:spPr>
          <a:xfrm>
            <a:off x="3883254" y="3859570"/>
            <a:ext cx="3538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rgbClr val="EC5662"/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-3’</a:t>
            </a:r>
            <a:r>
              <a:rPr lang="en-US" altLang="ko-KR" sz="2000" b="1" dirty="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rgbClr val="EC5662"/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(-3/-12)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7042E9-344F-4401-B15A-9D78A2EB2131}"/>
              </a:ext>
            </a:extLst>
          </p:cNvPr>
          <p:cNvSpPr/>
          <p:nvPr/>
        </p:nvSpPr>
        <p:spPr>
          <a:xfrm>
            <a:off x="3883254" y="1750098"/>
            <a:ext cx="3906926" cy="147220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FC4D5A3F-D0A2-4B03-960D-1AE586A3FD24}"/>
              </a:ext>
            </a:extLst>
          </p:cNvPr>
          <p:cNvSpPr/>
          <p:nvPr/>
        </p:nvSpPr>
        <p:spPr>
          <a:xfrm>
            <a:off x="3541414" y="1847470"/>
            <a:ext cx="4266533" cy="4266533"/>
          </a:xfrm>
          <a:prstGeom prst="donut">
            <a:avLst>
              <a:gd name="adj" fmla="val 7372"/>
            </a:avLst>
          </a:prstGeom>
          <a:solidFill>
            <a:schemeClr val="bg1">
              <a:alpha val="6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78B969D-5CF7-40DA-96AD-5A2D0BC0C334}"/>
              </a:ext>
            </a:extLst>
          </p:cNvPr>
          <p:cNvSpPr/>
          <p:nvPr/>
        </p:nvSpPr>
        <p:spPr>
          <a:xfrm>
            <a:off x="2686949" y="1000878"/>
            <a:ext cx="5981673" cy="5943929"/>
          </a:xfrm>
          <a:prstGeom prst="donut">
            <a:avLst>
              <a:gd name="adj" fmla="val 142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FAB412-6D00-44B4-A33D-067E07070226}"/>
              </a:ext>
            </a:extLst>
          </p:cNvPr>
          <p:cNvSpPr/>
          <p:nvPr/>
        </p:nvSpPr>
        <p:spPr>
          <a:xfrm>
            <a:off x="7447725" y="1382644"/>
            <a:ext cx="952880" cy="714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082C701-7C40-41C1-95D4-6880DF627971}"/>
              </a:ext>
            </a:extLst>
          </p:cNvPr>
          <p:cNvGrpSpPr/>
          <p:nvPr/>
        </p:nvGrpSpPr>
        <p:grpSpPr>
          <a:xfrm rot="228840">
            <a:off x="3555580" y="2452003"/>
            <a:ext cx="810101" cy="1444680"/>
            <a:chOff x="3341657" y="1332357"/>
            <a:chExt cx="1080134" cy="192624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3549C85-5E2D-4680-A9FE-369250A2F879}"/>
                </a:ext>
              </a:extLst>
            </p:cNvPr>
            <p:cNvSpPr/>
            <p:nvPr/>
          </p:nvSpPr>
          <p:spPr>
            <a:xfrm>
              <a:off x="3917728" y="1332357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CA87368-D95A-47FC-8E2F-F4795ED0C46A}"/>
                </a:ext>
              </a:extLst>
            </p:cNvPr>
            <p:cNvSpPr/>
            <p:nvPr/>
          </p:nvSpPr>
          <p:spPr>
            <a:xfrm>
              <a:off x="3413666" y="225047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44E9BA7-77B5-4D90-8AA1-45D9A7EB24E4}"/>
                </a:ext>
              </a:extLst>
            </p:cNvPr>
            <p:cNvSpPr/>
            <p:nvPr/>
          </p:nvSpPr>
          <p:spPr>
            <a:xfrm>
              <a:off x="3341657" y="2754534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27DB827-A76F-41D8-9D63-59B5A041CA45}"/>
                </a:ext>
              </a:extLst>
            </p:cNvPr>
            <p:cNvSpPr/>
            <p:nvPr/>
          </p:nvSpPr>
          <p:spPr>
            <a:xfrm>
              <a:off x="3629692" y="176441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path" presetSubtype="0" repeatCount="indefinite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046 L -0.00248 0.4166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08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1" grpId="0" animBg="1"/>
      <p:bldP spid="43" grpId="0" animBg="1"/>
      <p:bldP spid="43" grpId="1"/>
      <p:bldP spid="23" grpId="0"/>
      <p:bldP spid="44" grpId="0" animBg="1"/>
      <p:bldP spid="55" grpId="0" animBg="1"/>
      <p:bldP spid="56" grpId="0" animBg="1"/>
      <p:bldP spid="71" grpId="0" animBg="1"/>
      <p:bldP spid="72" grpId="0" animBg="1"/>
      <p:bldP spid="73" grpId="0" animBg="1"/>
      <p:bldP spid="42" grpId="0"/>
      <p:bldP spid="53" grpId="0" animBg="1"/>
      <p:bldP spid="57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F69F7A-8E13-40D8-8A92-3DA40B3D9A50}"/>
              </a:ext>
            </a:extLst>
          </p:cNvPr>
          <p:cNvGrpSpPr/>
          <p:nvPr/>
        </p:nvGrpSpPr>
        <p:grpSpPr>
          <a:xfrm>
            <a:off x="7527043" y="2413220"/>
            <a:ext cx="4838879" cy="4717909"/>
            <a:chOff x="7056352" y="2055063"/>
            <a:chExt cx="4004514" cy="399475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AE92EF3-E10F-4C4A-BFF0-07E61F000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105" y="2693752"/>
              <a:ext cx="2885606" cy="2726243"/>
            </a:xfrm>
            <a:prstGeom prst="rect">
              <a:avLst/>
            </a:prstGeom>
          </p:spPr>
        </p:pic>
        <p:sp>
          <p:nvSpPr>
            <p:cNvPr id="37" name="원형: 비어 있음 36">
              <a:extLst>
                <a:ext uri="{FF2B5EF4-FFF2-40B4-BE49-F238E27FC236}">
                  <a16:creationId xmlns:a16="http://schemas.microsoft.com/office/drawing/2014/main" id="{4DA831FD-F0A2-444A-9F4D-C0A0BEE834A2}"/>
                </a:ext>
              </a:extLst>
            </p:cNvPr>
            <p:cNvSpPr/>
            <p:nvPr/>
          </p:nvSpPr>
          <p:spPr>
            <a:xfrm>
              <a:off x="7056352" y="2055063"/>
              <a:ext cx="4004514" cy="3994755"/>
            </a:xfrm>
            <a:prstGeom prst="donut">
              <a:avLst>
                <a:gd name="adj" fmla="val 181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32FBC774-7000-4DC1-9AD4-42819FBC9138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0" name="Group 9">
              <a:extLst>
                <a:ext uri="{FF2B5EF4-FFF2-40B4-BE49-F238E27FC236}">
                  <a16:creationId xmlns:a16="http://schemas.microsoft.com/office/drawing/2014/main" id="{D15236D4-2199-4DA5-9263-62317326E7B9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0A298702-FFB1-4D19-816D-107D736AC944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3" name="Group 11">
                <a:extLst>
                  <a:ext uri="{FF2B5EF4-FFF2-40B4-BE49-F238E27FC236}">
                    <a16:creationId xmlns:a16="http://schemas.microsoft.com/office/drawing/2014/main" id="{6E1FF0D7-ACDB-46DB-B110-FAC1F63FB691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5" name="pptmoa 12">
                <a:extLst>
                  <a:ext uri="{FF2B5EF4-FFF2-40B4-BE49-F238E27FC236}">
                    <a16:creationId xmlns:a16="http://schemas.microsoft.com/office/drawing/2014/main" id="{9CB7F7FB-D8C4-43A5-B6F3-990634E1BE55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2" name="pptmoa 13">
              <a:extLst>
                <a:ext uri="{FF2B5EF4-FFF2-40B4-BE49-F238E27FC236}">
                  <a16:creationId xmlns:a16="http://schemas.microsoft.com/office/drawing/2014/main" id="{F4ED4339-DDCA-48F0-A558-7C63146D4572}"/>
                </a:ext>
              </a:extLst>
            </p:cNvPr>
            <p:cNvSpPr txBox="1"/>
            <p:nvPr/>
          </p:nvSpPr>
          <p:spPr>
            <a:xfrm>
              <a:off x="4141654" y="2204978"/>
              <a:ext cx="4011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1550D0-5480-41C4-8015-6B9420133322}"/>
              </a:ext>
            </a:extLst>
          </p:cNvPr>
          <p:cNvGrpSpPr/>
          <p:nvPr/>
        </p:nvGrpSpPr>
        <p:grpSpPr>
          <a:xfrm>
            <a:off x="4346621" y="364067"/>
            <a:ext cx="1999750" cy="468197"/>
            <a:chOff x="3885363" y="3442111"/>
            <a:chExt cx="4212229" cy="685494"/>
          </a:xfrm>
        </p:grpSpPr>
        <p:sp>
          <p:nvSpPr>
            <p:cNvPr id="19" name="Group 2">
              <a:extLst>
                <a:ext uri="{FF2B5EF4-FFF2-40B4-BE49-F238E27FC236}">
                  <a16:creationId xmlns:a16="http://schemas.microsoft.com/office/drawing/2014/main" id="{06424FCE-4F89-48A5-B028-75781EFEAD9A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pptmoa 47">
              <a:extLst>
                <a:ext uri="{FF2B5EF4-FFF2-40B4-BE49-F238E27FC236}">
                  <a16:creationId xmlns:a16="http://schemas.microsoft.com/office/drawing/2014/main" id="{CEE93F87-4CB7-42B2-B609-DB76429D7893}"/>
                </a:ext>
              </a:extLst>
            </p:cNvPr>
            <p:cNvSpPr/>
            <p:nvPr/>
          </p:nvSpPr>
          <p:spPr>
            <a:xfrm>
              <a:off x="3885363" y="3442111"/>
              <a:ext cx="4212229" cy="642125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Details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F2C4F8-5777-4506-815A-6BC96C1A445F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ptmoa 12">
            <a:extLst>
              <a:ext uri="{FF2B5EF4-FFF2-40B4-BE49-F238E27FC236}">
                <a16:creationId xmlns:a16="http://schemas.microsoft.com/office/drawing/2014/main" id="{8C4D502B-CCEC-4354-A27A-6E748EF9D713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8D2DFC1-C023-4817-B794-8E805CCB2ED3}"/>
              </a:ext>
            </a:extLst>
          </p:cNvPr>
          <p:cNvGrpSpPr/>
          <p:nvPr/>
        </p:nvGrpSpPr>
        <p:grpSpPr>
          <a:xfrm>
            <a:off x="-231492" y="2341375"/>
            <a:ext cx="4665319" cy="4539776"/>
            <a:chOff x="2056655" y="338879"/>
            <a:chExt cx="3828603" cy="377567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CA0A328-291B-4400-98D1-A0319B45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7443" y="950812"/>
              <a:ext cx="2680604" cy="2635457"/>
            </a:xfrm>
            <a:prstGeom prst="rect">
              <a:avLst/>
            </a:prstGeom>
          </p:spPr>
        </p:pic>
        <p:sp>
          <p:nvSpPr>
            <p:cNvPr id="31" name="원형: 비어 있음 30">
              <a:extLst>
                <a:ext uri="{FF2B5EF4-FFF2-40B4-BE49-F238E27FC236}">
                  <a16:creationId xmlns:a16="http://schemas.microsoft.com/office/drawing/2014/main" id="{58D25DF5-6223-4B8A-9361-640039369C95}"/>
                </a:ext>
              </a:extLst>
            </p:cNvPr>
            <p:cNvSpPr/>
            <p:nvPr/>
          </p:nvSpPr>
          <p:spPr>
            <a:xfrm>
              <a:off x="2056655" y="338879"/>
              <a:ext cx="3828603" cy="3775676"/>
            </a:xfrm>
            <a:prstGeom prst="donut">
              <a:avLst>
                <a:gd name="adj" fmla="val 169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2" name="pptmoa 83">
              <a:extLst>
                <a:ext uri="{FF2B5EF4-FFF2-40B4-BE49-F238E27FC236}">
                  <a16:creationId xmlns:a16="http://schemas.microsoft.com/office/drawing/2014/main" id="{C95FDC68-2AD6-458D-8C66-DED5AC57C444}"/>
                </a:ext>
              </a:extLst>
            </p:cNvPr>
            <p:cNvSpPr/>
            <p:nvPr/>
          </p:nvSpPr>
          <p:spPr>
            <a:xfrm>
              <a:off x="3904556" y="441200"/>
              <a:ext cx="119583" cy="313563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endParaRPr lang="en-US" altLang="zh-CN" sz="2000" b="1" dirty="0">
                <a:solidFill>
                  <a:srgbClr val="FF505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7" name="그래픽 6" descr="마케팅">
            <a:extLst>
              <a:ext uri="{FF2B5EF4-FFF2-40B4-BE49-F238E27FC236}">
                <a16:creationId xmlns:a16="http://schemas.microsoft.com/office/drawing/2014/main" id="{F9F37EBE-CBC9-44EB-9B20-E40F02996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927469" y="2648517"/>
            <a:ext cx="1776763" cy="1776763"/>
          </a:xfrm>
          <a:prstGeom prst="rect">
            <a:avLst/>
          </a:prstGeom>
        </p:spPr>
      </p:pic>
      <p:pic>
        <p:nvPicPr>
          <p:cNvPr id="38" name="그래픽 37" descr="마케팅">
            <a:extLst>
              <a:ext uri="{FF2B5EF4-FFF2-40B4-BE49-F238E27FC236}">
                <a16:creationId xmlns:a16="http://schemas.microsoft.com/office/drawing/2014/main" id="{CAF5C9F1-4E23-4EFE-9735-B79A15411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770" y="2648516"/>
            <a:ext cx="1776763" cy="1776763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743E9A35-ED78-4ACF-9082-BF2D439F1009}"/>
              </a:ext>
            </a:extLst>
          </p:cNvPr>
          <p:cNvSpPr/>
          <p:nvPr/>
        </p:nvSpPr>
        <p:spPr>
          <a:xfrm>
            <a:off x="1024735" y="1724461"/>
            <a:ext cx="3486840" cy="1184472"/>
          </a:xfrm>
          <a:prstGeom prst="wedgeEllipseCallout">
            <a:avLst>
              <a:gd name="adj1" fmla="val 34271"/>
              <a:gd name="adj2" fmla="val 6934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“Bring me, Schedule.”</a:t>
            </a:r>
            <a:endParaRPr lang="ko-KR" altLang="en-US" sz="16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34C8CA-E903-4B94-9E72-0FB9B181863E}"/>
              </a:ext>
            </a:extLst>
          </p:cNvPr>
          <p:cNvSpPr/>
          <p:nvPr/>
        </p:nvSpPr>
        <p:spPr>
          <a:xfrm>
            <a:off x="200465" y="1474063"/>
            <a:ext cx="11791070" cy="499049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CE74FE96-A2D5-492C-8885-0C3EB039FF19}"/>
              </a:ext>
            </a:extLst>
          </p:cNvPr>
          <p:cNvSpPr/>
          <p:nvPr/>
        </p:nvSpPr>
        <p:spPr>
          <a:xfrm>
            <a:off x="7879859" y="1754728"/>
            <a:ext cx="3486840" cy="1184472"/>
          </a:xfrm>
          <a:prstGeom prst="wedgeEllipseCallout">
            <a:avLst>
              <a:gd name="adj1" fmla="val -37431"/>
              <a:gd name="adj2" fmla="val 68363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“Bring me</a:t>
            </a:r>
            <a:r>
              <a:rPr lang="en-US" altLang="zh-CN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Weather.”</a:t>
            </a:r>
            <a:endParaRPr lang="ko-KR" altLang="en-US" sz="16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8010E1-076D-4A0F-8EDD-1B876AF97265}"/>
              </a:ext>
            </a:extLst>
          </p:cNvPr>
          <p:cNvSpPr/>
          <p:nvPr/>
        </p:nvSpPr>
        <p:spPr>
          <a:xfrm>
            <a:off x="254491" y="5984111"/>
            <a:ext cx="486289" cy="403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/>
          <p:nvPr/>
        </p:nvSpPr>
        <p:spPr>
          <a:xfrm>
            <a:off x="-737828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pptmoa 2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pptmoa 3"/>
          <p:cNvSpPr/>
          <p:nvPr/>
        </p:nvSpPr>
        <p:spPr>
          <a:xfrm>
            <a:off x="11454172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pptmoa 4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7" name="Group 10">
            <a:extLst>
              <a:ext uri="{FF2B5EF4-FFF2-40B4-BE49-F238E27FC236}">
                <a16:creationId xmlns:a16="http://schemas.microsoft.com/office/drawing/2014/main" id="{BD2BAE4D-BF2C-4986-A7C4-450E7B9692BE}"/>
              </a:ext>
            </a:extLst>
          </p:cNvPr>
          <p:cNvGrpSpPr/>
          <p:nvPr/>
        </p:nvGrpSpPr>
        <p:grpSpPr>
          <a:xfrm>
            <a:off x="4659085" y="586454"/>
            <a:ext cx="2873829" cy="667657"/>
            <a:chOff x="4659085" y="609604"/>
            <a:chExt cx="2873829" cy="667657"/>
          </a:xfrm>
        </p:grpSpPr>
        <p:sp>
          <p:nvSpPr>
            <p:cNvPr id="108" name="Group 7">
              <a:extLst>
                <a:ext uri="{FF2B5EF4-FFF2-40B4-BE49-F238E27FC236}">
                  <a16:creationId xmlns:a16="http://schemas.microsoft.com/office/drawing/2014/main" id="{06196614-6457-4F99-88DE-119E5AA85EEA}"/>
                </a:ext>
              </a:extLst>
            </p:cNvPr>
            <p:cNvSpPr/>
            <p:nvPr/>
          </p:nvSpPr>
          <p:spPr>
            <a:xfrm>
              <a:off x="4659085" y="609604"/>
              <a:ext cx="2873829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9" name="pptmoa 8">
              <a:extLst>
                <a:ext uri="{FF2B5EF4-FFF2-40B4-BE49-F238E27FC236}">
                  <a16:creationId xmlns:a16="http://schemas.microsoft.com/office/drawing/2014/main" id="{073BA3D5-497D-439D-AD65-E77A12803DA8}"/>
                </a:ext>
              </a:extLst>
            </p:cNvPr>
            <p:cNvSpPr txBox="1"/>
            <p:nvPr/>
          </p:nvSpPr>
          <p:spPr>
            <a:xfrm>
              <a:off x="5304757" y="716894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CONTENT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22" name="Group 38">
            <a:extLst>
              <a:ext uri="{FF2B5EF4-FFF2-40B4-BE49-F238E27FC236}">
                <a16:creationId xmlns:a16="http://schemas.microsoft.com/office/drawing/2014/main" id="{FF853532-56D5-4EE5-8360-EB12B3A072F6}"/>
              </a:ext>
            </a:extLst>
          </p:cNvPr>
          <p:cNvGrpSpPr/>
          <p:nvPr/>
        </p:nvGrpSpPr>
        <p:grpSpPr>
          <a:xfrm>
            <a:off x="3220643" y="5622856"/>
            <a:ext cx="5734469" cy="667658"/>
            <a:chOff x="3228764" y="4834483"/>
            <a:chExt cx="5734469" cy="667658"/>
          </a:xfrm>
        </p:grpSpPr>
        <p:sp>
          <p:nvSpPr>
            <p:cNvPr id="123" name="Group 18">
              <a:extLst>
                <a:ext uri="{FF2B5EF4-FFF2-40B4-BE49-F238E27FC236}">
                  <a16:creationId xmlns:a16="http://schemas.microsoft.com/office/drawing/2014/main" id="{C2E54B23-6C13-4756-BD7F-A36F3C832BAC}"/>
                </a:ext>
              </a:extLst>
            </p:cNvPr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24" name="Group 24">
              <a:extLst>
                <a:ext uri="{FF2B5EF4-FFF2-40B4-BE49-F238E27FC236}">
                  <a16:creationId xmlns:a16="http://schemas.microsoft.com/office/drawing/2014/main" id="{EECDAED4-EE0F-41FD-91E2-B038EE51EE4B}"/>
                </a:ext>
              </a:extLst>
            </p:cNvPr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126" name="Group 19">
                <a:extLst>
                  <a:ext uri="{FF2B5EF4-FFF2-40B4-BE49-F238E27FC236}">
                    <a16:creationId xmlns:a16="http://schemas.microsoft.com/office/drawing/2014/main" id="{CFFD7F58-FAEA-4DA9-BA2A-C8D93D5A800D}"/>
                  </a:ext>
                </a:extLst>
              </p:cNvPr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27" name="pptmoa 20">
                <a:extLst>
                  <a:ext uri="{FF2B5EF4-FFF2-40B4-BE49-F238E27FC236}">
                    <a16:creationId xmlns:a16="http://schemas.microsoft.com/office/drawing/2014/main" id="{88273C99-5946-4B0E-B468-7E4A54E18776}"/>
                  </a:ext>
                </a:extLst>
              </p:cNvPr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25" name="pptmoa 21">
              <a:extLst>
                <a:ext uri="{FF2B5EF4-FFF2-40B4-BE49-F238E27FC236}">
                  <a16:creationId xmlns:a16="http://schemas.microsoft.com/office/drawing/2014/main" id="{E3CB8D14-F291-4B77-A57F-013BA19D4FCD}"/>
                </a:ext>
              </a:extLst>
            </p:cNvPr>
            <p:cNvSpPr txBox="1"/>
            <p:nvPr/>
          </p:nvSpPr>
          <p:spPr>
            <a:xfrm>
              <a:off x="4980372" y="4942109"/>
              <a:ext cx="25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Achievement status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28" name="Group 36">
            <a:extLst>
              <a:ext uri="{FF2B5EF4-FFF2-40B4-BE49-F238E27FC236}">
                <a16:creationId xmlns:a16="http://schemas.microsoft.com/office/drawing/2014/main" id="{067EA226-7176-4BC2-ACED-0A9EE1E231A7}"/>
              </a:ext>
            </a:extLst>
          </p:cNvPr>
          <p:cNvGrpSpPr/>
          <p:nvPr/>
        </p:nvGrpSpPr>
        <p:grpSpPr>
          <a:xfrm>
            <a:off x="3236220" y="1909439"/>
            <a:ext cx="5734469" cy="667658"/>
            <a:chOff x="3228765" y="2023514"/>
            <a:chExt cx="5734469" cy="667658"/>
          </a:xfrm>
        </p:grpSpPr>
        <p:sp>
          <p:nvSpPr>
            <p:cNvPr id="129" name="Group 9">
              <a:extLst>
                <a:ext uri="{FF2B5EF4-FFF2-40B4-BE49-F238E27FC236}">
                  <a16:creationId xmlns:a16="http://schemas.microsoft.com/office/drawing/2014/main" id="{4C6C2B3E-BB6E-43FF-98ED-850E6685A17F}"/>
                </a:ext>
              </a:extLst>
            </p:cNvPr>
            <p:cNvSpPr/>
            <p:nvPr/>
          </p:nvSpPr>
          <p:spPr>
            <a:xfrm>
              <a:off x="3228766" y="2023515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30" name="Group 22">
              <a:extLst>
                <a:ext uri="{FF2B5EF4-FFF2-40B4-BE49-F238E27FC236}">
                  <a16:creationId xmlns:a16="http://schemas.microsoft.com/office/drawing/2014/main" id="{76F560A7-2231-4A82-B870-F9A51F29930D}"/>
                </a:ext>
              </a:extLst>
            </p:cNvPr>
            <p:cNvGrpSpPr/>
            <p:nvPr/>
          </p:nvGrpSpPr>
          <p:grpSpPr>
            <a:xfrm>
              <a:off x="3228765" y="2023514"/>
              <a:ext cx="667657" cy="667657"/>
              <a:chOff x="3228765" y="2023514"/>
              <a:chExt cx="667657" cy="667657"/>
            </a:xfrm>
          </p:grpSpPr>
          <p:sp>
            <p:nvSpPr>
              <p:cNvPr id="132" name="Group 11">
                <a:extLst>
                  <a:ext uri="{FF2B5EF4-FFF2-40B4-BE49-F238E27FC236}">
                    <a16:creationId xmlns:a16="http://schemas.microsoft.com/office/drawing/2014/main" id="{3C1E7525-A6C5-415F-953B-213B9B03B62A}"/>
                  </a:ext>
                </a:extLst>
              </p:cNvPr>
              <p:cNvSpPr/>
              <p:nvPr/>
            </p:nvSpPr>
            <p:spPr>
              <a:xfrm>
                <a:off x="3228765" y="2023514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33" name="pptmoa 12">
                <a:extLst>
                  <a:ext uri="{FF2B5EF4-FFF2-40B4-BE49-F238E27FC236}">
                    <a16:creationId xmlns:a16="http://schemas.microsoft.com/office/drawing/2014/main" id="{60D7C295-102E-4382-A702-B4A9F981BFD1}"/>
                  </a:ext>
                </a:extLst>
              </p:cNvPr>
              <p:cNvSpPr txBox="1"/>
              <p:nvPr/>
            </p:nvSpPr>
            <p:spPr>
              <a:xfrm>
                <a:off x="3257261" y="2059624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1" name="pptmoa 13">
              <a:extLst>
                <a:ext uri="{FF2B5EF4-FFF2-40B4-BE49-F238E27FC236}">
                  <a16:creationId xmlns:a16="http://schemas.microsoft.com/office/drawing/2014/main" id="{64B955D8-F5A0-45D3-B163-2AE535198568}"/>
                </a:ext>
              </a:extLst>
            </p:cNvPr>
            <p:cNvSpPr txBox="1"/>
            <p:nvPr/>
          </p:nvSpPr>
          <p:spPr>
            <a:xfrm>
              <a:off x="5054903" y="213114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 Introduction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22829" y="5612669"/>
            <a:ext cx="3198590" cy="5961152"/>
            <a:chOff x="5248275" y="4160838"/>
            <a:chExt cx="1630362" cy="3038475"/>
          </a:xfrm>
        </p:grpSpPr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254625" y="4189413"/>
              <a:ext cx="1624012" cy="3006725"/>
            </a:xfrm>
            <a:custGeom>
              <a:avLst/>
              <a:gdLst>
                <a:gd name="T0" fmla="*/ 902 w 1550"/>
                <a:gd name="T1" fmla="*/ 2607 h 2871"/>
                <a:gd name="T2" fmla="*/ 607 w 1550"/>
                <a:gd name="T3" fmla="*/ 1892 h 2871"/>
                <a:gd name="T4" fmla="*/ 471 w 1550"/>
                <a:gd name="T5" fmla="*/ 1652 h 2871"/>
                <a:gd name="T6" fmla="*/ 370 w 1550"/>
                <a:gd name="T7" fmla="*/ 1562 h 2871"/>
                <a:gd name="T8" fmla="*/ 228 w 1550"/>
                <a:gd name="T9" fmla="*/ 1365 h 2871"/>
                <a:gd name="T10" fmla="*/ 159 w 1550"/>
                <a:gd name="T11" fmla="*/ 1282 h 2871"/>
                <a:gd name="T12" fmla="*/ 120 w 1550"/>
                <a:gd name="T13" fmla="*/ 1148 h 2871"/>
                <a:gd name="T14" fmla="*/ 27 w 1550"/>
                <a:gd name="T15" fmla="*/ 942 h 2871"/>
                <a:gd name="T16" fmla="*/ 64 w 1550"/>
                <a:gd name="T17" fmla="*/ 811 h 2871"/>
                <a:gd name="T18" fmla="*/ 51 w 1550"/>
                <a:gd name="T19" fmla="*/ 679 h 2871"/>
                <a:gd name="T20" fmla="*/ 146 w 1550"/>
                <a:gd name="T21" fmla="*/ 650 h 2871"/>
                <a:gd name="T22" fmla="*/ 201 w 1550"/>
                <a:gd name="T23" fmla="*/ 747 h 2871"/>
                <a:gd name="T24" fmla="*/ 150 w 1550"/>
                <a:gd name="T25" fmla="*/ 594 h 2871"/>
                <a:gd name="T26" fmla="*/ 73 w 1550"/>
                <a:gd name="T27" fmla="*/ 386 h 2871"/>
                <a:gd name="T28" fmla="*/ 32 w 1550"/>
                <a:gd name="T29" fmla="*/ 227 h 2871"/>
                <a:gd name="T30" fmla="*/ 72 w 1550"/>
                <a:gd name="T31" fmla="*/ 22 h 2871"/>
                <a:gd name="T32" fmla="*/ 194 w 1550"/>
                <a:gd name="T33" fmla="*/ 128 h 2871"/>
                <a:gd name="T34" fmla="*/ 260 w 1550"/>
                <a:gd name="T35" fmla="*/ 336 h 2871"/>
                <a:gd name="T36" fmla="*/ 347 w 1550"/>
                <a:gd name="T37" fmla="*/ 560 h 2871"/>
                <a:gd name="T38" fmla="*/ 463 w 1550"/>
                <a:gd name="T39" fmla="*/ 692 h 2871"/>
                <a:gd name="T40" fmla="*/ 571 w 1550"/>
                <a:gd name="T41" fmla="*/ 644 h 2871"/>
                <a:gd name="T42" fmla="*/ 703 w 1550"/>
                <a:gd name="T43" fmla="*/ 710 h 2871"/>
                <a:gd name="T44" fmla="*/ 793 w 1550"/>
                <a:gd name="T45" fmla="*/ 692 h 2871"/>
                <a:gd name="T46" fmla="*/ 901 w 1550"/>
                <a:gd name="T47" fmla="*/ 749 h 2871"/>
                <a:gd name="T48" fmla="*/ 1016 w 1550"/>
                <a:gd name="T49" fmla="*/ 759 h 2871"/>
                <a:gd name="T50" fmla="*/ 1120 w 1550"/>
                <a:gd name="T51" fmla="*/ 991 h 2871"/>
                <a:gd name="T52" fmla="*/ 1135 w 1550"/>
                <a:gd name="T53" fmla="*/ 1344 h 2871"/>
                <a:gd name="T54" fmla="*/ 1178 w 1550"/>
                <a:gd name="T55" fmla="*/ 1563 h 2871"/>
                <a:gd name="T56" fmla="*/ 1426 w 1550"/>
                <a:gd name="T57" fmla="*/ 2087 h 2871"/>
                <a:gd name="T58" fmla="*/ 1550 w 1550"/>
                <a:gd name="T59" fmla="*/ 2295 h 2871"/>
                <a:gd name="T60" fmla="*/ 995 w 1550"/>
                <a:gd name="T61" fmla="*/ 2871 h 2871"/>
                <a:gd name="T62" fmla="*/ 902 w 1550"/>
                <a:gd name="T63" fmla="*/ 2607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0" h="2871">
                  <a:moveTo>
                    <a:pt x="902" y="2607"/>
                  </a:moveTo>
                  <a:cubicBezTo>
                    <a:pt x="902" y="2607"/>
                    <a:pt x="656" y="2013"/>
                    <a:pt x="607" y="1892"/>
                  </a:cubicBezTo>
                  <a:cubicBezTo>
                    <a:pt x="559" y="1771"/>
                    <a:pt x="501" y="1676"/>
                    <a:pt x="471" y="1652"/>
                  </a:cubicBezTo>
                  <a:cubicBezTo>
                    <a:pt x="441" y="1627"/>
                    <a:pt x="394" y="1605"/>
                    <a:pt x="370" y="1562"/>
                  </a:cubicBezTo>
                  <a:cubicBezTo>
                    <a:pt x="346" y="1518"/>
                    <a:pt x="247" y="1396"/>
                    <a:pt x="228" y="1365"/>
                  </a:cubicBezTo>
                  <a:cubicBezTo>
                    <a:pt x="208" y="1334"/>
                    <a:pt x="180" y="1303"/>
                    <a:pt x="159" y="1282"/>
                  </a:cubicBezTo>
                  <a:cubicBezTo>
                    <a:pt x="137" y="1261"/>
                    <a:pt x="124" y="1169"/>
                    <a:pt x="120" y="1148"/>
                  </a:cubicBezTo>
                  <a:cubicBezTo>
                    <a:pt x="115" y="1127"/>
                    <a:pt x="31" y="998"/>
                    <a:pt x="27" y="942"/>
                  </a:cubicBezTo>
                  <a:cubicBezTo>
                    <a:pt x="23" y="903"/>
                    <a:pt x="62" y="843"/>
                    <a:pt x="64" y="811"/>
                  </a:cubicBezTo>
                  <a:cubicBezTo>
                    <a:pt x="65" y="780"/>
                    <a:pt x="37" y="714"/>
                    <a:pt x="51" y="679"/>
                  </a:cubicBezTo>
                  <a:cubicBezTo>
                    <a:pt x="70" y="628"/>
                    <a:pt x="116" y="625"/>
                    <a:pt x="146" y="650"/>
                  </a:cubicBezTo>
                  <a:cubicBezTo>
                    <a:pt x="176" y="674"/>
                    <a:pt x="192" y="724"/>
                    <a:pt x="201" y="747"/>
                  </a:cubicBezTo>
                  <a:cubicBezTo>
                    <a:pt x="190" y="698"/>
                    <a:pt x="165" y="629"/>
                    <a:pt x="150" y="594"/>
                  </a:cubicBezTo>
                  <a:cubicBezTo>
                    <a:pt x="123" y="529"/>
                    <a:pt x="91" y="462"/>
                    <a:pt x="73" y="386"/>
                  </a:cubicBezTo>
                  <a:cubicBezTo>
                    <a:pt x="54" y="311"/>
                    <a:pt x="41" y="279"/>
                    <a:pt x="32" y="227"/>
                  </a:cubicBezTo>
                  <a:cubicBezTo>
                    <a:pt x="11" y="110"/>
                    <a:pt x="0" y="58"/>
                    <a:pt x="72" y="22"/>
                  </a:cubicBezTo>
                  <a:cubicBezTo>
                    <a:pt x="119" y="0"/>
                    <a:pt x="164" y="38"/>
                    <a:pt x="194" y="128"/>
                  </a:cubicBezTo>
                  <a:cubicBezTo>
                    <a:pt x="218" y="201"/>
                    <a:pt x="226" y="246"/>
                    <a:pt x="260" y="336"/>
                  </a:cubicBezTo>
                  <a:cubicBezTo>
                    <a:pt x="294" y="424"/>
                    <a:pt x="323" y="480"/>
                    <a:pt x="347" y="560"/>
                  </a:cubicBezTo>
                  <a:cubicBezTo>
                    <a:pt x="362" y="614"/>
                    <a:pt x="415" y="678"/>
                    <a:pt x="463" y="692"/>
                  </a:cubicBezTo>
                  <a:cubicBezTo>
                    <a:pt x="512" y="706"/>
                    <a:pt x="538" y="643"/>
                    <a:pt x="571" y="644"/>
                  </a:cubicBezTo>
                  <a:cubicBezTo>
                    <a:pt x="652" y="646"/>
                    <a:pt x="653" y="698"/>
                    <a:pt x="703" y="710"/>
                  </a:cubicBezTo>
                  <a:cubicBezTo>
                    <a:pt x="754" y="721"/>
                    <a:pt x="745" y="682"/>
                    <a:pt x="793" y="692"/>
                  </a:cubicBezTo>
                  <a:cubicBezTo>
                    <a:pt x="840" y="701"/>
                    <a:pt x="847" y="727"/>
                    <a:pt x="901" y="749"/>
                  </a:cubicBezTo>
                  <a:cubicBezTo>
                    <a:pt x="938" y="764"/>
                    <a:pt x="946" y="716"/>
                    <a:pt x="1016" y="759"/>
                  </a:cubicBezTo>
                  <a:cubicBezTo>
                    <a:pt x="1086" y="802"/>
                    <a:pt x="1123" y="894"/>
                    <a:pt x="1120" y="991"/>
                  </a:cubicBezTo>
                  <a:cubicBezTo>
                    <a:pt x="1118" y="1087"/>
                    <a:pt x="1175" y="1219"/>
                    <a:pt x="1135" y="1344"/>
                  </a:cubicBezTo>
                  <a:cubicBezTo>
                    <a:pt x="1112" y="1414"/>
                    <a:pt x="1152" y="1464"/>
                    <a:pt x="1178" y="1563"/>
                  </a:cubicBezTo>
                  <a:cubicBezTo>
                    <a:pt x="1218" y="1722"/>
                    <a:pt x="1378" y="2013"/>
                    <a:pt x="1426" y="2087"/>
                  </a:cubicBezTo>
                  <a:cubicBezTo>
                    <a:pt x="1474" y="2161"/>
                    <a:pt x="1507" y="2222"/>
                    <a:pt x="1550" y="2295"/>
                  </a:cubicBezTo>
                  <a:cubicBezTo>
                    <a:pt x="1498" y="2348"/>
                    <a:pt x="1060" y="2819"/>
                    <a:pt x="995" y="2871"/>
                  </a:cubicBezTo>
                  <a:cubicBezTo>
                    <a:pt x="972" y="2810"/>
                    <a:pt x="939" y="2695"/>
                    <a:pt x="902" y="2607"/>
                  </a:cubicBez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248275" y="4189413"/>
              <a:ext cx="1257300" cy="3006725"/>
            </a:xfrm>
            <a:custGeom>
              <a:avLst/>
              <a:gdLst>
                <a:gd name="T0" fmla="*/ 374 w 1201"/>
                <a:gd name="T1" fmla="*/ 1379 h 2871"/>
                <a:gd name="T2" fmla="*/ 128 w 1201"/>
                <a:gd name="T3" fmla="*/ 1068 h 2871"/>
                <a:gd name="T4" fmla="*/ 83 w 1201"/>
                <a:gd name="T5" fmla="*/ 846 h 2871"/>
                <a:gd name="T6" fmla="*/ 121 w 1201"/>
                <a:gd name="T7" fmla="*/ 668 h 2871"/>
                <a:gd name="T8" fmla="*/ 181 w 1201"/>
                <a:gd name="T9" fmla="*/ 765 h 2871"/>
                <a:gd name="T10" fmla="*/ 195 w 1201"/>
                <a:gd name="T11" fmla="*/ 847 h 2871"/>
                <a:gd name="T12" fmla="*/ 169 w 1201"/>
                <a:gd name="T13" fmla="*/ 876 h 2871"/>
                <a:gd name="T14" fmla="*/ 219 w 1201"/>
                <a:gd name="T15" fmla="*/ 925 h 2871"/>
                <a:gd name="T16" fmla="*/ 205 w 1201"/>
                <a:gd name="T17" fmla="*/ 1010 h 2871"/>
                <a:gd name="T18" fmla="*/ 234 w 1201"/>
                <a:gd name="T19" fmla="*/ 1157 h 2871"/>
                <a:gd name="T20" fmla="*/ 244 w 1201"/>
                <a:gd name="T21" fmla="*/ 1198 h 2871"/>
                <a:gd name="T22" fmla="*/ 287 w 1201"/>
                <a:gd name="T23" fmla="*/ 984 h 2871"/>
                <a:gd name="T24" fmla="*/ 247 w 1201"/>
                <a:gd name="T25" fmla="*/ 768 h 2871"/>
                <a:gd name="T26" fmla="*/ 165 w 1201"/>
                <a:gd name="T27" fmla="*/ 535 h 2871"/>
                <a:gd name="T28" fmla="*/ 70 w 1201"/>
                <a:gd name="T29" fmla="*/ 294 h 2871"/>
                <a:gd name="T30" fmla="*/ 80 w 1201"/>
                <a:gd name="T31" fmla="*/ 45 h 2871"/>
                <a:gd name="T32" fmla="*/ 225 w 1201"/>
                <a:gd name="T33" fmla="*/ 239 h 2871"/>
                <a:gd name="T34" fmla="*/ 312 w 1201"/>
                <a:gd name="T35" fmla="*/ 446 h 2871"/>
                <a:gd name="T36" fmla="*/ 201 w 1201"/>
                <a:gd name="T37" fmla="*/ 128 h 2871"/>
                <a:gd name="T38" fmla="*/ 79 w 1201"/>
                <a:gd name="T39" fmla="*/ 22 h 2871"/>
                <a:gd name="T40" fmla="*/ 39 w 1201"/>
                <a:gd name="T41" fmla="*/ 227 h 2871"/>
                <a:gd name="T42" fmla="*/ 80 w 1201"/>
                <a:gd name="T43" fmla="*/ 386 h 2871"/>
                <a:gd name="T44" fmla="*/ 157 w 1201"/>
                <a:gd name="T45" fmla="*/ 594 h 2871"/>
                <a:gd name="T46" fmla="*/ 210 w 1201"/>
                <a:gd name="T47" fmla="*/ 763 h 2871"/>
                <a:gd name="T48" fmla="*/ 153 w 1201"/>
                <a:gd name="T49" fmla="*/ 650 h 2871"/>
                <a:gd name="T50" fmla="*/ 58 w 1201"/>
                <a:gd name="T51" fmla="*/ 679 h 2871"/>
                <a:gd name="T52" fmla="*/ 71 w 1201"/>
                <a:gd name="T53" fmla="*/ 811 h 2871"/>
                <a:gd name="T54" fmla="*/ 34 w 1201"/>
                <a:gd name="T55" fmla="*/ 942 h 2871"/>
                <a:gd name="T56" fmla="*/ 127 w 1201"/>
                <a:gd name="T57" fmla="*/ 1148 h 2871"/>
                <a:gd name="T58" fmla="*/ 166 w 1201"/>
                <a:gd name="T59" fmla="*/ 1282 h 2871"/>
                <a:gd name="T60" fmla="*/ 235 w 1201"/>
                <a:gd name="T61" fmla="*/ 1365 h 2871"/>
                <a:gd name="T62" fmla="*/ 377 w 1201"/>
                <a:gd name="T63" fmla="*/ 1562 h 2871"/>
                <a:gd name="T64" fmla="*/ 478 w 1201"/>
                <a:gd name="T65" fmla="*/ 1652 h 2871"/>
                <a:gd name="T66" fmla="*/ 614 w 1201"/>
                <a:gd name="T67" fmla="*/ 1892 h 2871"/>
                <a:gd name="T68" fmla="*/ 909 w 1201"/>
                <a:gd name="T69" fmla="*/ 2607 h 2871"/>
                <a:gd name="T70" fmla="*/ 1002 w 1201"/>
                <a:gd name="T71" fmla="*/ 2871 h 2871"/>
                <a:gd name="T72" fmla="*/ 1201 w 1201"/>
                <a:gd name="T73" fmla="*/ 2671 h 2871"/>
                <a:gd name="T74" fmla="*/ 715 w 1201"/>
                <a:gd name="T75" fmla="*/ 1934 h 2871"/>
                <a:gd name="T76" fmla="*/ 374 w 1201"/>
                <a:gd name="T77" fmla="*/ 1379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1" h="2871">
                  <a:moveTo>
                    <a:pt x="374" y="1379"/>
                  </a:moveTo>
                  <a:cubicBezTo>
                    <a:pt x="255" y="1286"/>
                    <a:pt x="178" y="1221"/>
                    <a:pt x="128" y="1068"/>
                  </a:cubicBezTo>
                  <a:cubicBezTo>
                    <a:pt x="104" y="996"/>
                    <a:pt x="74" y="922"/>
                    <a:pt x="83" y="846"/>
                  </a:cubicBezTo>
                  <a:cubicBezTo>
                    <a:pt x="85" y="827"/>
                    <a:pt x="152" y="743"/>
                    <a:pt x="121" y="668"/>
                  </a:cubicBezTo>
                  <a:cubicBezTo>
                    <a:pt x="140" y="678"/>
                    <a:pt x="176" y="747"/>
                    <a:pt x="181" y="765"/>
                  </a:cubicBezTo>
                  <a:cubicBezTo>
                    <a:pt x="184" y="778"/>
                    <a:pt x="201" y="825"/>
                    <a:pt x="195" y="847"/>
                  </a:cubicBezTo>
                  <a:cubicBezTo>
                    <a:pt x="191" y="864"/>
                    <a:pt x="169" y="864"/>
                    <a:pt x="169" y="876"/>
                  </a:cubicBezTo>
                  <a:cubicBezTo>
                    <a:pt x="170" y="897"/>
                    <a:pt x="216" y="907"/>
                    <a:pt x="219" y="925"/>
                  </a:cubicBezTo>
                  <a:cubicBezTo>
                    <a:pt x="224" y="954"/>
                    <a:pt x="195" y="982"/>
                    <a:pt x="205" y="1010"/>
                  </a:cubicBezTo>
                  <a:cubicBezTo>
                    <a:pt x="222" y="1058"/>
                    <a:pt x="223" y="1111"/>
                    <a:pt x="234" y="1157"/>
                  </a:cubicBezTo>
                  <a:cubicBezTo>
                    <a:pt x="237" y="1171"/>
                    <a:pt x="241" y="1184"/>
                    <a:pt x="244" y="1198"/>
                  </a:cubicBezTo>
                  <a:cubicBezTo>
                    <a:pt x="265" y="1128"/>
                    <a:pt x="283" y="1057"/>
                    <a:pt x="287" y="984"/>
                  </a:cubicBezTo>
                  <a:cubicBezTo>
                    <a:pt x="291" y="908"/>
                    <a:pt x="272" y="839"/>
                    <a:pt x="247" y="768"/>
                  </a:cubicBezTo>
                  <a:cubicBezTo>
                    <a:pt x="221" y="693"/>
                    <a:pt x="200" y="607"/>
                    <a:pt x="165" y="535"/>
                  </a:cubicBezTo>
                  <a:cubicBezTo>
                    <a:pt x="129" y="463"/>
                    <a:pt x="104" y="378"/>
                    <a:pt x="70" y="294"/>
                  </a:cubicBezTo>
                  <a:cubicBezTo>
                    <a:pt x="49" y="243"/>
                    <a:pt x="0" y="73"/>
                    <a:pt x="80" y="45"/>
                  </a:cubicBezTo>
                  <a:cubicBezTo>
                    <a:pt x="174" y="11"/>
                    <a:pt x="209" y="195"/>
                    <a:pt x="225" y="239"/>
                  </a:cubicBezTo>
                  <a:cubicBezTo>
                    <a:pt x="235" y="269"/>
                    <a:pt x="286" y="399"/>
                    <a:pt x="312" y="446"/>
                  </a:cubicBezTo>
                  <a:cubicBezTo>
                    <a:pt x="286" y="379"/>
                    <a:pt x="222" y="190"/>
                    <a:pt x="201" y="128"/>
                  </a:cubicBezTo>
                  <a:cubicBezTo>
                    <a:pt x="171" y="38"/>
                    <a:pt x="126" y="0"/>
                    <a:pt x="79" y="22"/>
                  </a:cubicBezTo>
                  <a:cubicBezTo>
                    <a:pt x="7" y="58"/>
                    <a:pt x="18" y="110"/>
                    <a:pt x="39" y="227"/>
                  </a:cubicBezTo>
                  <a:cubicBezTo>
                    <a:pt x="48" y="279"/>
                    <a:pt x="61" y="311"/>
                    <a:pt x="80" y="386"/>
                  </a:cubicBezTo>
                  <a:cubicBezTo>
                    <a:pt x="98" y="462"/>
                    <a:pt x="130" y="529"/>
                    <a:pt x="157" y="594"/>
                  </a:cubicBezTo>
                  <a:cubicBezTo>
                    <a:pt x="172" y="629"/>
                    <a:pt x="211" y="716"/>
                    <a:pt x="210" y="763"/>
                  </a:cubicBezTo>
                  <a:cubicBezTo>
                    <a:pt x="198" y="742"/>
                    <a:pt x="183" y="674"/>
                    <a:pt x="153" y="650"/>
                  </a:cubicBezTo>
                  <a:cubicBezTo>
                    <a:pt x="123" y="625"/>
                    <a:pt x="77" y="628"/>
                    <a:pt x="58" y="679"/>
                  </a:cubicBezTo>
                  <a:cubicBezTo>
                    <a:pt x="44" y="714"/>
                    <a:pt x="72" y="780"/>
                    <a:pt x="71" y="811"/>
                  </a:cubicBezTo>
                  <a:cubicBezTo>
                    <a:pt x="69" y="843"/>
                    <a:pt x="30" y="903"/>
                    <a:pt x="34" y="942"/>
                  </a:cubicBezTo>
                  <a:cubicBezTo>
                    <a:pt x="38" y="998"/>
                    <a:pt x="122" y="1127"/>
                    <a:pt x="127" y="1148"/>
                  </a:cubicBezTo>
                  <a:cubicBezTo>
                    <a:pt x="131" y="1169"/>
                    <a:pt x="144" y="1261"/>
                    <a:pt x="166" y="1282"/>
                  </a:cubicBezTo>
                  <a:cubicBezTo>
                    <a:pt x="187" y="1303"/>
                    <a:pt x="215" y="1334"/>
                    <a:pt x="235" y="1365"/>
                  </a:cubicBezTo>
                  <a:cubicBezTo>
                    <a:pt x="254" y="1396"/>
                    <a:pt x="353" y="1518"/>
                    <a:pt x="377" y="1562"/>
                  </a:cubicBezTo>
                  <a:cubicBezTo>
                    <a:pt x="401" y="1605"/>
                    <a:pt x="448" y="1627"/>
                    <a:pt x="478" y="1652"/>
                  </a:cubicBezTo>
                  <a:cubicBezTo>
                    <a:pt x="508" y="1676"/>
                    <a:pt x="566" y="1771"/>
                    <a:pt x="614" y="1892"/>
                  </a:cubicBezTo>
                  <a:cubicBezTo>
                    <a:pt x="663" y="2013"/>
                    <a:pt x="909" y="2607"/>
                    <a:pt x="909" y="2607"/>
                  </a:cubicBezTo>
                  <a:cubicBezTo>
                    <a:pt x="946" y="2695"/>
                    <a:pt x="979" y="2810"/>
                    <a:pt x="1002" y="2871"/>
                  </a:cubicBezTo>
                  <a:cubicBezTo>
                    <a:pt x="1027" y="2851"/>
                    <a:pt x="1108" y="2768"/>
                    <a:pt x="1201" y="2671"/>
                  </a:cubicBezTo>
                  <a:cubicBezTo>
                    <a:pt x="1025" y="2434"/>
                    <a:pt x="846" y="2198"/>
                    <a:pt x="715" y="1934"/>
                  </a:cubicBezTo>
                  <a:cubicBezTo>
                    <a:pt x="624" y="1750"/>
                    <a:pt x="575" y="1536"/>
                    <a:pt x="374" y="1379"/>
                  </a:cubicBezTo>
                  <a:close/>
                </a:path>
              </a:pathLst>
            </a:custGeom>
            <a:solidFill>
              <a:srgbClr val="FBC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554662" y="4611688"/>
              <a:ext cx="1323975" cy="2085975"/>
            </a:xfrm>
            <a:custGeom>
              <a:avLst/>
              <a:gdLst>
                <a:gd name="T0" fmla="*/ 616 w 1265"/>
                <a:gd name="T1" fmla="*/ 346 h 1991"/>
                <a:gd name="T2" fmla="*/ 508 w 1265"/>
                <a:gd name="T3" fmla="*/ 289 h 1991"/>
                <a:gd name="T4" fmla="*/ 418 w 1265"/>
                <a:gd name="T5" fmla="*/ 307 h 1991"/>
                <a:gd name="T6" fmla="*/ 286 w 1265"/>
                <a:gd name="T7" fmla="*/ 241 h 1991"/>
                <a:gd name="T8" fmla="*/ 178 w 1265"/>
                <a:gd name="T9" fmla="*/ 289 h 1991"/>
                <a:gd name="T10" fmla="*/ 62 w 1265"/>
                <a:gd name="T11" fmla="*/ 157 h 1991"/>
                <a:gd name="T12" fmla="*/ 0 w 1265"/>
                <a:gd name="T13" fmla="*/ 0 h 1991"/>
                <a:gd name="T14" fmla="*/ 114 w 1265"/>
                <a:gd name="T15" fmla="*/ 292 h 1991"/>
                <a:gd name="T16" fmla="*/ 204 w 1265"/>
                <a:gd name="T17" fmla="*/ 326 h 1991"/>
                <a:gd name="T18" fmla="*/ 409 w 1265"/>
                <a:gd name="T19" fmla="*/ 355 h 1991"/>
                <a:gd name="T20" fmla="*/ 449 w 1265"/>
                <a:gd name="T21" fmla="*/ 394 h 1991"/>
                <a:gd name="T22" fmla="*/ 501 w 1265"/>
                <a:gd name="T23" fmla="*/ 347 h 1991"/>
                <a:gd name="T24" fmla="*/ 577 w 1265"/>
                <a:gd name="T25" fmla="*/ 384 h 1991"/>
                <a:gd name="T26" fmla="*/ 756 w 1265"/>
                <a:gd name="T27" fmla="*/ 453 h 1991"/>
                <a:gd name="T28" fmla="*/ 808 w 1265"/>
                <a:gd name="T29" fmla="*/ 668 h 1991"/>
                <a:gd name="T30" fmla="*/ 839 w 1265"/>
                <a:gd name="T31" fmla="*/ 884 h 1991"/>
                <a:gd name="T32" fmla="*/ 789 w 1265"/>
                <a:gd name="T33" fmla="*/ 1078 h 1991"/>
                <a:gd name="T34" fmla="*/ 838 w 1265"/>
                <a:gd name="T35" fmla="*/ 1264 h 1991"/>
                <a:gd name="T36" fmla="*/ 867 w 1265"/>
                <a:gd name="T37" fmla="*/ 1497 h 1991"/>
                <a:gd name="T38" fmla="*/ 949 w 1265"/>
                <a:gd name="T39" fmla="*/ 1609 h 1991"/>
                <a:gd name="T40" fmla="*/ 1084 w 1265"/>
                <a:gd name="T41" fmla="*/ 1807 h 1991"/>
                <a:gd name="T42" fmla="*/ 1171 w 1265"/>
                <a:gd name="T43" fmla="*/ 1991 h 1991"/>
                <a:gd name="T44" fmla="*/ 1265 w 1265"/>
                <a:gd name="T45" fmla="*/ 1892 h 1991"/>
                <a:gd name="T46" fmla="*/ 1141 w 1265"/>
                <a:gd name="T47" fmla="*/ 1684 h 1991"/>
                <a:gd name="T48" fmla="*/ 893 w 1265"/>
                <a:gd name="T49" fmla="*/ 1160 h 1991"/>
                <a:gd name="T50" fmla="*/ 850 w 1265"/>
                <a:gd name="T51" fmla="*/ 941 h 1991"/>
                <a:gd name="T52" fmla="*/ 835 w 1265"/>
                <a:gd name="T53" fmla="*/ 588 h 1991"/>
                <a:gd name="T54" fmla="*/ 731 w 1265"/>
                <a:gd name="T55" fmla="*/ 356 h 1991"/>
                <a:gd name="T56" fmla="*/ 616 w 1265"/>
                <a:gd name="T57" fmla="*/ 346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5" h="1991">
                  <a:moveTo>
                    <a:pt x="616" y="346"/>
                  </a:moveTo>
                  <a:cubicBezTo>
                    <a:pt x="562" y="324"/>
                    <a:pt x="555" y="298"/>
                    <a:pt x="508" y="289"/>
                  </a:cubicBezTo>
                  <a:cubicBezTo>
                    <a:pt x="460" y="279"/>
                    <a:pt x="469" y="318"/>
                    <a:pt x="418" y="307"/>
                  </a:cubicBezTo>
                  <a:cubicBezTo>
                    <a:pt x="368" y="295"/>
                    <a:pt x="367" y="243"/>
                    <a:pt x="286" y="241"/>
                  </a:cubicBezTo>
                  <a:cubicBezTo>
                    <a:pt x="253" y="240"/>
                    <a:pt x="227" y="303"/>
                    <a:pt x="178" y="289"/>
                  </a:cubicBezTo>
                  <a:cubicBezTo>
                    <a:pt x="130" y="275"/>
                    <a:pt x="77" y="211"/>
                    <a:pt x="62" y="157"/>
                  </a:cubicBezTo>
                  <a:cubicBezTo>
                    <a:pt x="44" y="97"/>
                    <a:pt x="26" y="54"/>
                    <a:pt x="0" y="0"/>
                  </a:cubicBezTo>
                  <a:cubicBezTo>
                    <a:pt x="42" y="107"/>
                    <a:pt x="51" y="207"/>
                    <a:pt x="114" y="292"/>
                  </a:cubicBezTo>
                  <a:cubicBezTo>
                    <a:pt x="144" y="333"/>
                    <a:pt x="183" y="340"/>
                    <a:pt x="204" y="326"/>
                  </a:cubicBezTo>
                  <a:cubicBezTo>
                    <a:pt x="279" y="279"/>
                    <a:pt x="316" y="223"/>
                    <a:pt x="409" y="355"/>
                  </a:cubicBezTo>
                  <a:cubicBezTo>
                    <a:pt x="420" y="370"/>
                    <a:pt x="436" y="381"/>
                    <a:pt x="449" y="394"/>
                  </a:cubicBezTo>
                  <a:cubicBezTo>
                    <a:pt x="461" y="374"/>
                    <a:pt x="475" y="350"/>
                    <a:pt x="501" y="347"/>
                  </a:cubicBezTo>
                  <a:cubicBezTo>
                    <a:pt x="530" y="342"/>
                    <a:pt x="560" y="363"/>
                    <a:pt x="577" y="384"/>
                  </a:cubicBezTo>
                  <a:cubicBezTo>
                    <a:pt x="621" y="440"/>
                    <a:pt x="702" y="342"/>
                    <a:pt x="756" y="453"/>
                  </a:cubicBezTo>
                  <a:cubicBezTo>
                    <a:pt x="788" y="519"/>
                    <a:pt x="799" y="598"/>
                    <a:pt x="808" y="668"/>
                  </a:cubicBezTo>
                  <a:cubicBezTo>
                    <a:pt x="818" y="740"/>
                    <a:pt x="841" y="811"/>
                    <a:pt x="839" y="884"/>
                  </a:cubicBezTo>
                  <a:cubicBezTo>
                    <a:pt x="836" y="953"/>
                    <a:pt x="798" y="1011"/>
                    <a:pt x="789" y="1078"/>
                  </a:cubicBezTo>
                  <a:cubicBezTo>
                    <a:pt x="780" y="1148"/>
                    <a:pt x="817" y="1201"/>
                    <a:pt x="838" y="1264"/>
                  </a:cubicBezTo>
                  <a:cubicBezTo>
                    <a:pt x="864" y="1340"/>
                    <a:pt x="840" y="1423"/>
                    <a:pt x="867" y="1497"/>
                  </a:cubicBezTo>
                  <a:cubicBezTo>
                    <a:pt x="882" y="1541"/>
                    <a:pt x="919" y="1575"/>
                    <a:pt x="949" y="1609"/>
                  </a:cubicBezTo>
                  <a:cubicBezTo>
                    <a:pt x="1002" y="1670"/>
                    <a:pt x="1047" y="1736"/>
                    <a:pt x="1084" y="1807"/>
                  </a:cubicBezTo>
                  <a:cubicBezTo>
                    <a:pt x="1116" y="1867"/>
                    <a:pt x="1140" y="1931"/>
                    <a:pt x="1171" y="1991"/>
                  </a:cubicBezTo>
                  <a:cubicBezTo>
                    <a:pt x="1217" y="1942"/>
                    <a:pt x="1252" y="1905"/>
                    <a:pt x="1265" y="1892"/>
                  </a:cubicBezTo>
                  <a:cubicBezTo>
                    <a:pt x="1222" y="1819"/>
                    <a:pt x="1189" y="1758"/>
                    <a:pt x="1141" y="1684"/>
                  </a:cubicBezTo>
                  <a:cubicBezTo>
                    <a:pt x="1093" y="1610"/>
                    <a:pt x="933" y="1319"/>
                    <a:pt x="893" y="1160"/>
                  </a:cubicBezTo>
                  <a:cubicBezTo>
                    <a:pt x="867" y="1061"/>
                    <a:pt x="827" y="1011"/>
                    <a:pt x="850" y="941"/>
                  </a:cubicBezTo>
                  <a:cubicBezTo>
                    <a:pt x="890" y="816"/>
                    <a:pt x="833" y="684"/>
                    <a:pt x="835" y="588"/>
                  </a:cubicBezTo>
                  <a:cubicBezTo>
                    <a:pt x="838" y="491"/>
                    <a:pt x="801" y="399"/>
                    <a:pt x="731" y="356"/>
                  </a:cubicBezTo>
                  <a:cubicBezTo>
                    <a:pt x="661" y="313"/>
                    <a:pt x="653" y="361"/>
                    <a:pt x="616" y="346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254625" y="4206875"/>
              <a:ext cx="1123950" cy="2989263"/>
            </a:xfrm>
            <a:custGeom>
              <a:avLst/>
              <a:gdLst>
                <a:gd name="T0" fmla="*/ 64 w 1072"/>
                <a:gd name="T1" fmla="*/ 247 h 2854"/>
                <a:gd name="T2" fmla="*/ 34 w 1072"/>
                <a:gd name="T3" fmla="*/ 120 h 2854"/>
                <a:gd name="T4" fmla="*/ 88 w 1072"/>
                <a:gd name="T5" fmla="*/ 0 h 2854"/>
                <a:gd name="T6" fmla="*/ 72 w 1072"/>
                <a:gd name="T7" fmla="*/ 5 h 2854"/>
                <a:gd name="T8" fmla="*/ 32 w 1072"/>
                <a:gd name="T9" fmla="*/ 210 h 2854"/>
                <a:gd name="T10" fmla="*/ 73 w 1072"/>
                <a:gd name="T11" fmla="*/ 369 h 2854"/>
                <a:gd name="T12" fmla="*/ 150 w 1072"/>
                <a:gd name="T13" fmla="*/ 577 h 2854"/>
                <a:gd name="T14" fmla="*/ 205 w 1072"/>
                <a:gd name="T15" fmla="*/ 753 h 2854"/>
                <a:gd name="T16" fmla="*/ 146 w 1072"/>
                <a:gd name="T17" fmla="*/ 633 h 2854"/>
                <a:gd name="T18" fmla="*/ 51 w 1072"/>
                <a:gd name="T19" fmla="*/ 662 h 2854"/>
                <a:gd name="T20" fmla="*/ 64 w 1072"/>
                <a:gd name="T21" fmla="*/ 794 h 2854"/>
                <a:gd name="T22" fmla="*/ 27 w 1072"/>
                <a:gd name="T23" fmla="*/ 925 h 2854"/>
                <a:gd name="T24" fmla="*/ 120 w 1072"/>
                <a:gd name="T25" fmla="*/ 1131 h 2854"/>
                <a:gd name="T26" fmla="*/ 159 w 1072"/>
                <a:gd name="T27" fmla="*/ 1265 h 2854"/>
                <a:gd name="T28" fmla="*/ 222 w 1072"/>
                <a:gd name="T29" fmla="*/ 1352 h 2854"/>
                <a:gd name="T30" fmla="*/ 363 w 1072"/>
                <a:gd name="T31" fmla="*/ 1539 h 2854"/>
                <a:gd name="T32" fmla="*/ 471 w 1072"/>
                <a:gd name="T33" fmla="*/ 1635 h 2854"/>
                <a:gd name="T34" fmla="*/ 607 w 1072"/>
                <a:gd name="T35" fmla="*/ 1875 h 2854"/>
                <a:gd name="T36" fmla="*/ 902 w 1072"/>
                <a:gd name="T37" fmla="*/ 2590 h 2854"/>
                <a:gd name="T38" fmla="*/ 995 w 1072"/>
                <a:gd name="T39" fmla="*/ 2854 h 2854"/>
                <a:gd name="T40" fmla="*/ 1072 w 1072"/>
                <a:gd name="T41" fmla="*/ 2780 h 2854"/>
                <a:gd name="T42" fmla="*/ 1049 w 1072"/>
                <a:gd name="T43" fmla="*/ 2707 h 2854"/>
                <a:gd name="T44" fmla="*/ 950 w 1072"/>
                <a:gd name="T45" fmla="*/ 2511 h 2854"/>
                <a:gd name="T46" fmla="*/ 798 w 1072"/>
                <a:gd name="T47" fmla="*/ 2161 h 2854"/>
                <a:gd name="T48" fmla="*/ 650 w 1072"/>
                <a:gd name="T49" fmla="*/ 1882 h 2854"/>
                <a:gd name="T50" fmla="*/ 512 w 1072"/>
                <a:gd name="T51" fmla="*/ 1622 h 2854"/>
                <a:gd name="T52" fmla="*/ 231 w 1072"/>
                <a:gd name="T53" fmla="*/ 1318 h 2854"/>
                <a:gd name="T54" fmla="*/ 109 w 1072"/>
                <a:gd name="T55" fmla="*/ 1068 h 2854"/>
                <a:gd name="T56" fmla="*/ 63 w 1072"/>
                <a:gd name="T57" fmla="*/ 857 h 2854"/>
                <a:gd name="T58" fmla="*/ 101 w 1072"/>
                <a:gd name="T59" fmla="*/ 631 h 2854"/>
                <a:gd name="T60" fmla="*/ 214 w 1072"/>
                <a:gd name="T61" fmla="*/ 873 h 2854"/>
                <a:gd name="T62" fmla="*/ 167 w 1072"/>
                <a:gd name="T63" fmla="*/ 860 h 2854"/>
                <a:gd name="T64" fmla="*/ 218 w 1072"/>
                <a:gd name="T65" fmla="*/ 906 h 2854"/>
                <a:gd name="T66" fmla="*/ 225 w 1072"/>
                <a:gd name="T67" fmla="*/ 999 h 2854"/>
                <a:gd name="T68" fmla="*/ 225 w 1072"/>
                <a:gd name="T69" fmla="*/ 1053 h 2854"/>
                <a:gd name="T70" fmla="*/ 226 w 1072"/>
                <a:gd name="T71" fmla="*/ 1115 h 2854"/>
                <a:gd name="T72" fmla="*/ 237 w 1072"/>
                <a:gd name="T73" fmla="*/ 1180 h 2854"/>
                <a:gd name="T74" fmla="*/ 244 w 1072"/>
                <a:gd name="T75" fmla="*/ 1061 h 2854"/>
                <a:gd name="T76" fmla="*/ 251 w 1072"/>
                <a:gd name="T77" fmla="*/ 938 h 2854"/>
                <a:gd name="T78" fmla="*/ 229 w 1072"/>
                <a:gd name="T79" fmla="*/ 839 h 2854"/>
                <a:gd name="T80" fmla="*/ 187 w 1072"/>
                <a:gd name="T81" fmla="*/ 653 h 2854"/>
                <a:gd name="T82" fmla="*/ 91 w 1072"/>
                <a:gd name="T83" fmla="*/ 381 h 2854"/>
                <a:gd name="T84" fmla="*/ 64 w 1072"/>
                <a:gd name="T85" fmla="*/ 24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2" h="2854">
                  <a:moveTo>
                    <a:pt x="64" y="247"/>
                  </a:moveTo>
                  <a:cubicBezTo>
                    <a:pt x="54" y="205"/>
                    <a:pt x="38" y="163"/>
                    <a:pt x="34" y="120"/>
                  </a:cubicBezTo>
                  <a:cubicBezTo>
                    <a:pt x="29" y="68"/>
                    <a:pt x="52" y="25"/>
                    <a:pt x="88" y="0"/>
                  </a:cubicBezTo>
                  <a:cubicBezTo>
                    <a:pt x="83" y="1"/>
                    <a:pt x="77" y="3"/>
                    <a:pt x="72" y="5"/>
                  </a:cubicBezTo>
                  <a:cubicBezTo>
                    <a:pt x="0" y="41"/>
                    <a:pt x="11" y="93"/>
                    <a:pt x="32" y="210"/>
                  </a:cubicBezTo>
                  <a:cubicBezTo>
                    <a:pt x="41" y="262"/>
                    <a:pt x="54" y="294"/>
                    <a:pt x="73" y="369"/>
                  </a:cubicBezTo>
                  <a:cubicBezTo>
                    <a:pt x="91" y="445"/>
                    <a:pt x="123" y="512"/>
                    <a:pt x="150" y="577"/>
                  </a:cubicBezTo>
                  <a:cubicBezTo>
                    <a:pt x="165" y="612"/>
                    <a:pt x="205" y="704"/>
                    <a:pt x="205" y="753"/>
                  </a:cubicBezTo>
                  <a:cubicBezTo>
                    <a:pt x="202" y="724"/>
                    <a:pt x="176" y="657"/>
                    <a:pt x="146" y="633"/>
                  </a:cubicBezTo>
                  <a:cubicBezTo>
                    <a:pt x="116" y="608"/>
                    <a:pt x="70" y="611"/>
                    <a:pt x="51" y="662"/>
                  </a:cubicBezTo>
                  <a:cubicBezTo>
                    <a:pt x="37" y="697"/>
                    <a:pt x="65" y="763"/>
                    <a:pt x="64" y="794"/>
                  </a:cubicBezTo>
                  <a:cubicBezTo>
                    <a:pt x="62" y="826"/>
                    <a:pt x="23" y="886"/>
                    <a:pt x="27" y="925"/>
                  </a:cubicBezTo>
                  <a:cubicBezTo>
                    <a:pt x="31" y="981"/>
                    <a:pt x="115" y="1110"/>
                    <a:pt x="120" y="1131"/>
                  </a:cubicBezTo>
                  <a:cubicBezTo>
                    <a:pt x="124" y="1152"/>
                    <a:pt x="139" y="1243"/>
                    <a:pt x="159" y="1265"/>
                  </a:cubicBezTo>
                  <a:cubicBezTo>
                    <a:pt x="182" y="1292"/>
                    <a:pt x="203" y="1321"/>
                    <a:pt x="222" y="1352"/>
                  </a:cubicBezTo>
                  <a:cubicBezTo>
                    <a:pt x="242" y="1383"/>
                    <a:pt x="324" y="1495"/>
                    <a:pt x="363" y="1539"/>
                  </a:cubicBezTo>
                  <a:cubicBezTo>
                    <a:pt x="397" y="1575"/>
                    <a:pt x="441" y="1610"/>
                    <a:pt x="471" y="1635"/>
                  </a:cubicBezTo>
                  <a:cubicBezTo>
                    <a:pt x="501" y="1659"/>
                    <a:pt x="559" y="1754"/>
                    <a:pt x="607" y="1875"/>
                  </a:cubicBezTo>
                  <a:cubicBezTo>
                    <a:pt x="656" y="1996"/>
                    <a:pt x="902" y="2590"/>
                    <a:pt x="902" y="2590"/>
                  </a:cubicBezTo>
                  <a:cubicBezTo>
                    <a:pt x="939" y="2678"/>
                    <a:pt x="972" y="2793"/>
                    <a:pt x="995" y="2854"/>
                  </a:cubicBezTo>
                  <a:cubicBezTo>
                    <a:pt x="1008" y="2844"/>
                    <a:pt x="1036" y="2817"/>
                    <a:pt x="1072" y="2780"/>
                  </a:cubicBezTo>
                  <a:cubicBezTo>
                    <a:pt x="1066" y="2769"/>
                    <a:pt x="1056" y="2718"/>
                    <a:pt x="1049" y="2707"/>
                  </a:cubicBezTo>
                  <a:cubicBezTo>
                    <a:pt x="1005" y="2630"/>
                    <a:pt x="994" y="2588"/>
                    <a:pt x="950" y="2511"/>
                  </a:cubicBezTo>
                  <a:cubicBezTo>
                    <a:pt x="885" y="2399"/>
                    <a:pt x="860" y="2328"/>
                    <a:pt x="798" y="2161"/>
                  </a:cubicBezTo>
                  <a:cubicBezTo>
                    <a:pt x="761" y="2063"/>
                    <a:pt x="696" y="1977"/>
                    <a:pt x="650" y="1882"/>
                  </a:cubicBezTo>
                  <a:cubicBezTo>
                    <a:pt x="602" y="1785"/>
                    <a:pt x="582" y="1674"/>
                    <a:pt x="512" y="1622"/>
                  </a:cubicBezTo>
                  <a:cubicBezTo>
                    <a:pt x="382" y="1526"/>
                    <a:pt x="345" y="1428"/>
                    <a:pt x="231" y="1318"/>
                  </a:cubicBezTo>
                  <a:cubicBezTo>
                    <a:pt x="173" y="1262"/>
                    <a:pt x="135" y="1144"/>
                    <a:pt x="109" y="1068"/>
                  </a:cubicBezTo>
                  <a:cubicBezTo>
                    <a:pt x="85" y="998"/>
                    <a:pt x="34" y="956"/>
                    <a:pt x="63" y="857"/>
                  </a:cubicBezTo>
                  <a:cubicBezTo>
                    <a:pt x="97" y="743"/>
                    <a:pt x="9" y="650"/>
                    <a:pt x="101" y="631"/>
                  </a:cubicBezTo>
                  <a:cubicBezTo>
                    <a:pt x="167" y="618"/>
                    <a:pt x="198" y="831"/>
                    <a:pt x="214" y="873"/>
                  </a:cubicBezTo>
                  <a:cubicBezTo>
                    <a:pt x="195" y="852"/>
                    <a:pt x="162" y="848"/>
                    <a:pt x="167" y="860"/>
                  </a:cubicBezTo>
                  <a:cubicBezTo>
                    <a:pt x="173" y="876"/>
                    <a:pt x="214" y="887"/>
                    <a:pt x="218" y="906"/>
                  </a:cubicBezTo>
                  <a:cubicBezTo>
                    <a:pt x="224" y="938"/>
                    <a:pt x="232" y="968"/>
                    <a:pt x="225" y="999"/>
                  </a:cubicBezTo>
                  <a:cubicBezTo>
                    <a:pt x="221" y="1016"/>
                    <a:pt x="230" y="1026"/>
                    <a:pt x="225" y="1053"/>
                  </a:cubicBezTo>
                  <a:cubicBezTo>
                    <a:pt x="222" y="1070"/>
                    <a:pt x="224" y="1097"/>
                    <a:pt x="226" y="1115"/>
                  </a:cubicBezTo>
                  <a:cubicBezTo>
                    <a:pt x="227" y="1129"/>
                    <a:pt x="237" y="1165"/>
                    <a:pt x="237" y="1180"/>
                  </a:cubicBezTo>
                  <a:cubicBezTo>
                    <a:pt x="237" y="1171"/>
                    <a:pt x="239" y="1102"/>
                    <a:pt x="244" y="1061"/>
                  </a:cubicBezTo>
                  <a:cubicBezTo>
                    <a:pt x="249" y="1012"/>
                    <a:pt x="247" y="974"/>
                    <a:pt x="251" y="938"/>
                  </a:cubicBezTo>
                  <a:cubicBezTo>
                    <a:pt x="255" y="904"/>
                    <a:pt x="233" y="869"/>
                    <a:pt x="229" y="839"/>
                  </a:cubicBezTo>
                  <a:cubicBezTo>
                    <a:pt x="217" y="770"/>
                    <a:pt x="208" y="714"/>
                    <a:pt x="187" y="653"/>
                  </a:cubicBezTo>
                  <a:cubicBezTo>
                    <a:pt x="157" y="562"/>
                    <a:pt x="114" y="475"/>
                    <a:pt x="91" y="381"/>
                  </a:cubicBezTo>
                  <a:cubicBezTo>
                    <a:pt x="80" y="337"/>
                    <a:pt x="74" y="291"/>
                    <a:pt x="64" y="24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503862" y="5443538"/>
              <a:ext cx="0" cy="1588"/>
            </a:xfrm>
            <a:custGeom>
              <a:avLst/>
              <a:gdLst>
                <a:gd name="T0" fmla="*/ 1 h 2"/>
                <a:gd name="T1" fmla="*/ 0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EAB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337175" y="4448175"/>
              <a:ext cx="77787" cy="38100"/>
            </a:xfrm>
            <a:custGeom>
              <a:avLst/>
              <a:gdLst>
                <a:gd name="T0" fmla="*/ 75 w 75"/>
                <a:gd name="T1" fmla="*/ 1 h 37"/>
                <a:gd name="T2" fmla="*/ 35 w 75"/>
                <a:gd name="T3" fmla="*/ 15 h 37"/>
                <a:gd name="T4" fmla="*/ 10 w 75"/>
                <a:gd name="T5" fmla="*/ 30 h 37"/>
                <a:gd name="T6" fmla="*/ 0 w 75"/>
                <a:gd name="T7" fmla="*/ 37 h 37"/>
                <a:gd name="T8" fmla="*/ 8 w 75"/>
                <a:gd name="T9" fmla="*/ 28 h 37"/>
                <a:gd name="T10" fmla="*/ 34 w 75"/>
                <a:gd name="T11" fmla="*/ 12 h 37"/>
                <a:gd name="T12" fmla="*/ 75 w 75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7">
                  <a:moveTo>
                    <a:pt x="75" y="1"/>
                  </a:moveTo>
                  <a:cubicBezTo>
                    <a:pt x="75" y="2"/>
                    <a:pt x="56" y="5"/>
                    <a:pt x="35" y="15"/>
                  </a:cubicBezTo>
                  <a:cubicBezTo>
                    <a:pt x="25" y="19"/>
                    <a:pt x="16" y="25"/>
                    <a:pt x="10" y="30"/>
                  </a:cubicBezTo>
                  <a:cubicBezTo>
                    <a:pt x="4" y="34"/>
                    <a:pt x="0" y="37"/>
                    <a:pt x="0" y="37"/>
                  </a:cubicBezTo>
                  <a:cubicBezTo>
                    <a:pt x="0" y="37"/>
                    <a:pt x="3" y="33"/>
                    <a:pt x="8" y="28"/>
                  </a:cubicBezTo>
                  <a:cubicBezTo>
                    <a:pt x="14" y="23"/>
                    <a:pt x="23" y="17"/>
                    <a:pt x="34" y="12"/>
                  </a:cubicBezTo>
                  <a:cubicBezTo>
                    <a:pt x="56" y="2"/>
                    <a:pt x="75" y="0"/>
                    <a:pt x="75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381625" y="4445000"/>
              <a:ext cx="66675" cy="22225"/>
            </a:xfrm>
            <a:custGeom>
              <a:avLst/>
              <a:gdLst>
                <a:gd name="T0" fmla="*/ 64 w 64"/>
                <a:gd name="T1" fmla="*/ 1 h 21"/>
                <a:gd name="T2" fmla="*/ 33 w 64"/>
                <a:gd name="T3" fmla="*/ 15 h 21"/>
                <a:gd name="T4" fmla="*/ 10 w 64"/>
                <a:gd name="T5" fmla="*/ 20 h 21"/>
                <a:gd name="T6" fmla="*/ 0 w 64"/>
                <a:gd name="T7" fmla="*/ 21 h 21"/>
                <a:gd name="T8" fmla="*/ 10 w 64"/>
                <a:gd name="T9" fmla="*/ 19 h 21"/>
                <a:gd name="T10" fmla="*/ 33 w 64"/>
                <a:gd name="T11" fmla="*/ 13 h 21"/>
                <a:gd name="T12" fmla="*/ 64 w 64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">
                  <a:moveTo>
                    <a:pt x="64" y="1"/>
                  </a:moveTo>
                  <a:cubicBezTo>
                    <a:pt x="64" y="1"/>
                    <a:pt x="51" y="10"/>
                    <a:pt x="33" y="15"/>
                  </a:cubicBezTo>
                  <a:cubicBezTo>
                    <a:pt x="24" y="18"/>
                    <a:pt x="16" y="19"/>
                    <a:pt x="10" y="20"/>
                  </a:cubicBezTo>
                  <a:cubicBezTo>
                    <a:pt x="4" y="21"/>
                    <a:pt x="0" y="21"/>
                    <a:pt x="0" y="21"/>
                  </a:cubicBezTo>
                  <a:cubicBezTo>
                    <a:pt x="0" y="21"/>
                    <a:pt x="4" y="20"/>
                    <a:pt x="10" y="19"/>
                  </a:cubicBezTo>
                  <a:cubicBezTo>
                    <a:pt x="16" y="17"/>
                    <a:pt x="24" y="16"/>
                    <a:pt x="33" y="13"/>
                  </a:cubicBezTo>
                  <a:cubicBezTo>
                    <a:pt x="50" y="8"/>
                    <a:pt x="63" y="0"/>
                    <a:pt x="64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375275" y="4575175"/>
              <a:ext cx="182562" cy="60325"/>
            </a:xfrm>
            <a:custGeom>
              <a:avLst/>
              <a:gdLst>
                <a:gd name="T0" fmla="*/ 174 w 174"/>
                <a:gd name="T1" fmla="*/ 59 h 59"/>
                <a:gd name="T2" fmla="*/ 157 w 174"/>
                <a:gd name="T3" fmla="*/ 35 h 59"/>
                <a:gd name="T4" fmla="*/ 131 w 174"/>
                <a:gd name="T5" fmla="*/ 16 h 59"/>
                <a:gd name="T6" fmla="*/ 94 w 174"/>
                <a:gd name="T7" fmla="*/ 5 h 59"/>
                <a:gd name="T8" fmla="*/ 55 w 174"/>
                <a:gd name="T9" fmla="*/ 9 h 59"/>
                <a:gd name="T10" fmla="*/ 25 w 174"/>
                <a:gd name="T11" fmla="*/ 22 h 59"/>
                <a:gd name="T12" fmla="*/ 1 w 174"/>
                <a:gd name="T13" fmla="*/ 39 h 59"/>
                <a:gd name="T14" fmla="*/ 24 w 174"/>
                <a:gd name="T15" fmla="*/ 20 h 59"/>
                <a:gd name="T16" fmla="*/ 54 w 174"/>
                <a:gd name="T17" fmla="*/ 7 h 59"/>
                <a:gd name="T18" fmla="*/ 94 w 174"/>
                <a:gd name="T19" fmla="*/ 2 h 59"/>
                <a:gd name="T20" fmla="*/ 132 w 174"/>
                <a:gd name="T21" fmla="*/ 13 h 59"/>
                <a:gd name="T22" fmla="*/ 158 w 174"/>
                <a:gd name="T23" fmla="*/ 33 h 59"/>
                <a:gd name="T24" fmla="*/ 174 w 174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9">
                  <a:moveTo>
                    <a:pt x="174" y="59"/>
                  </a:moveTo>
                  <a:cubicBezTo>
                    <a:pt x="174" y="59"/>
                    <a:pt x="169" y="48"/>
                    <a:pt x="157" y="35"/>
                  </a:cubicBezTo>
                  <a:cubicBezTo>
                    <a:pt x="150" y="28"/>
                    <a:pt x="142" y="21"/>
                    <a:pt x="131" y="16"/>
                  </a:cubicBezTo>
                  <a:cubicBezTo>
                    <a:pt x="120" y="10"/>
                    <a:pt x="108" y="6"/>
                    <a:pt x="94" y="5"/>
                  </a:cubicBezTo>
                  <a:cubicBezTo>
                    <a:pt x="80" y="3"/>
                    <a:pt x="67" y="6"/>
                    <a:pt x="55" y="9"/>
                  </a:cubicBezTo>
                  <a:cubicBezTo>
                    <a:pt x="44" y="13"/>
                    <a:pt x="34" y="18"/>
                    <a:pt x="25" y="22"/>
                  </a:cubicBezTo>
                  <a:cubicBezTo>
                    <a:pt x="9" y="30"/>
                    <a:pt x="1" y="39"/>
                    <a:pt x="1" y="39"/>
                  </a:cubicBezTo>
                  <a:cubicBezTo>
                    <a:pt x="0" y="38"/>
                    <a:pt x="8" y="29"/>
                    <a:pt x="24" y="20"/>
                  </a:cubicBezTo>
                  <a:cubicBezTo>
                    <a:pt x="33" y="16"/>
                    <a:pt x="43" y="11"/>
                    <a:pt x="54" y="7"/>
                  </a:cubicBezTo>
                  <a:cubicBezTo>
                    <a:pt x="66" y="3"/>
                    <a:pt x="80" y="0"/>
                    <a:pt x="94" y="2"/>
                  </a:cubicBezTo>
                  <a:cubicBezTo>
                    <a:pt x="108" y="3"/>
                    <a:pt x="121" y="8"/>
                    <a:pt x="132" y="13"/>
                  </a:cubicBezTo>
                  <a:cubicBezTo>
                    <a:pt x="143" y="19"/>
                    <a:pt x="152" y="27"/>
                    <a:pt x="158" y="33"/>
                  </a:cubicBezTo>
                  <a:cubicBezTo>
                    <a:pt x="171" y="47"/>
                    <a:pt x="174" y="59"/>
                    <a:pt x="174" y="59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432425" y="4638675"/>
              <a:ext cx="69850" cy="19050"/>
            </a:xfrm>
            <a:custGeom>
              <a:avLst/>
              <a:gdLst>
                <a:gd name="T0" fmla="*/ 67 w 67"/>
                <a:gd name="T1" fmla="*/ 0 h 18"/>
                <a:gd name="T2" fmla="*/ 33 w 67"/>
                <a:gd name="T3" fmla="*/ 7 h 18"/>
                <a:gd name="T4" fmla="*/ 0 w 67"/>
                <a:gd name="T5" fmla="*/ 18 h 18"/>
                <a:gd name="T6" fmla="*/ 32 w 67"/>
                <a:gd name="T7" fmla="*/ 5 h 18"/>
                <a:gd name="T8" fmla="*/ 67 w 6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8">
                  <a:moveTo>
                    <a:pt x="67" y="0"/>
                  </a:moveTo>
                  <a:cubicBezTo>
                    <a:pt x="67" y="0"/>
                    <a:pt x="51" y="2"/>
                    <a:pt x="33" y="7"/>
                  </a:cubicBezTo>
                  <a:cubicBezTo>
                    <a:pt x="14" y="11"/>
                    <a:pt x="0" y="18"/>
                    <a:pt x="0" y="18"/>
                  </a:cubicBezTo>
                  <a:cubicBezTo>
                    <a:pt x="0" y="17"/>
                    <a:pt x="14" y="10"/>
                    <a:pt x="32" y="5"/>
                  </a:cubicBezTo>
                  <a:cubicBezTo>
                    <a:pt x="51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468937" y="4675188"/>
              <a:ext cx="66675" cy="17463"/>
            </a:xfrm>
            <a:custGeom>
              <a:avLst/>
              <a:gdLst>
                <a:gd name="T0" fmla="*/ 62 w 63"/>
                <a:gd name="T1" fmla="*/ 0 h 17"/>
                <a:gd name="T2" fmla="*/ 31 w 63"/>
                <a:gd name="T3" fmla="*/ 6 h 17"/>
                <a:gd name="T4" fmla="*/ 9 w 63"/>
                <a:gd name="T5" fmla="*/ 12 h 17"/>
                <a:gd name="T6" fmla="*/ 0 w 63"/>
                <a:gd name="T7" fmla="*/ 17 h 17"/>
                <a:gd name="T8" fmla="*/ 8 w 63"/>
                <a:gd name="T9" fmla="*/ 11 h 17"/>
                <a:gd name="T10" fmla="*/ 30 w 63"/>
                <a:gd name="T11" fmla="*/ 4 h 17"/>
                <a:gd name="T12" fmla="*/ 62 w 6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7">
                  <a:moveTo>
                    <a:pt x="62" y="0"/>
                  </a:moveTo>
                  <a:cubicBezTo>
                    <a:pt x="63" y="1"/>
                    <a:pt x="48" y="2"/>
                    <a:pt x="31" y="6"/>
                  </a:cubicBezTo>
                  <a:cubicBezTo>
                    <a:pt x="22" y="8"/>
                    <a:pt x="14" y="10"/>
                    <a:pt x="9" y="12"/>
                  </a:cubicBezTo>
                  <a:cubicBezTo>
                    <a:pt x="3" y="14"/>
                    <a:pt x="1" y="17"/>
                    <a:pt x="0" y="17"/>
                  </a:cubicBezTo>
                  <a:cubicBezTo>
                    <a:pt x="0" y="16"/>
                    <a:pt x="3" y="13"/>
                    <a:pt x="8" y="11"/>
                  </a:cubicBezTo>
                  <a:cubicBezTo>
                    <a:pt x="14" y="8"/>
                    <a:pt x="21" y="6"/>
                    <a:pt x="30" y="4"/>
                  </a:cubicBezTo>
                  <a:cubicBezTo>
                    <a:pt x="48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5381625" y="4625975"/>
              <a:ext cx="63500" cy="31750"/>
            </a:xfrm>
            <a:custGeom>
              <a:avLst/>
              <a:gdLst>
                <a:gd name="T0" fmla="*/ 61 w 61"/>
                <a:gd name="T1" fmla="*/ 1 h 31"/>
                <a:gd name="T2" fmla="*/ 51 w 61"/>
                <a:gd name="T3" fmla="*/ 2 h 31"/>
                <a:gd name="T4" fmla="*/ 28 w 61"/>
                <a:gd name="T5" fmla="*/ 10 h 31"/>
                <a:gd name="T6" fmla="*/ 8 w 61"/>
                <a:gd name="T7" fmla="*/ 24 h 31"/>
                <a:gd name="T8" fmla="*/ 0 w 61"/>
                <a:gd name="T9" fmla="*/ 31 h 31"/>
                <a:gd name="T10" fmla="*/ 7 w 61"/>
                <a:gd name="T11" fmla="*/ 23 h 31"/>
                <a:gd name="T12" fmla="*/ 27 w 61"/>
                <a:gd name="T13" fmla="*/ 8 h 31"/>
                <a:gd name="T14" fmla="*/ 51 w 61"/>
                <a:gd name="T15" fmla="*/ 1 h 31"/>
                <a:gd name="T16" fmla="*/ 61 w 61"/>
                <a:gd name="T1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1">
                  <a:moveTo>
                    <a:pt x="61" y="1"/>
                  </a:moveTo>
                  <a:cubicBezTo>
                    <a:pt x="61" y="1"/>
                    <a:pt x="57" y="1"/>
                    <a:pt x="51" y="2"/>
                  </a:cubicBezTo>
                  <a:cubicBezTo>
                    <a:pt x="45" y="4"/>
                    <a:pt x="37" y="5"/>
                    <a:pt x="28" y="10"/>
                  </a:cubicBezTo>
                  <a:cubicBezTo>
                    <a:pt x="20" y="14"/>
                    <a:pt x="13" y="20"/>
                    <a:pt x="8" y="24"/>
                  </a:cubicBezTo>
                  <a:cubicBezTo>
                    <a:pt x="4" y="28"/>
                    <a:pt x="1" y="31"/>
                    <a:pt x="0" y="31"/>
                  </a:cubicBezTo>
                  <a:cubicBezTo>
                    <a:pt x="0" y="30"/>
                    <a:pt x="3" y="27"/>
                    <a:pt x="7" y="23"/>
                  </a:cubicBezTo>
                  <a:cubicBezTo>
                    <a:pt x="12" y="18"/>
                    <a:pt x="18" y="12"/>
                    <a:pt x="27" y="8"/>
                  </a:cubicBezTo>
                  <a:cubicBezTo>
                    <a:pt x="36" y="3"/>
                    <a:pt x="45" y="2"/>
                    <a:pt x="51" y="1"/>
                  </a:cubicBezTo>
                  <a:cubicBezTo>
                    <a:pt x="57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286375" y="5159375"/>
              <a:ext cx="11112" cy="25400"/>
            </a:xfrm>
            <a:custGeom>
              <a:avLst/>
              <a:gdLst>
                <a:gd name="T0" fmla="*/ 10 w 11"/>
                <a:gd name="T1" fmla="*/ 1 h 25"/>
                <a:gd name="T2" fmla="*/ 5 w 11"/>
                <a:gd name="T3" fmla="*/ 13 h 25"/>
                <a:gd name="T4" fmla="*/ 0 w 11"/>
                <a:gd name="T5" fmla="*/ 25 h 25"/>
                <a:gd name="T6" fmla="*/ 3 w 11"/>
                <a:gd name="T7" fmla="*/ 12 h 25"/>
                <a:gd name="T8" fmla="*/ 10 w 11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5">
                  <a:moveTo>
                    <a:pt x="10" y="1"/>
                  </a:moveTo>
                  <a:cubicBezTo>
                    <a:pt x="11" y="1"/>
                    <a:pt x="8" y="6"/>
                    <a:pt x="5" y="13"/>
                  </a:cubicBezTo>
                  <a:cubicBezTo>
                    <a:pt x="3" y="19"/>
                    <a:pt x="1" y="25"/>
                    <a:pt x="0" y="25"/>
                  </a:cubicBezTo>
                  <a:cubicBezTo>
                    <a:pt x="0" y="25"/>
                    <a:pt x="0" y="19"/>
                    <a:pt x="3" y="12"/>
                  </a:cubicBezTo>
                  <a:cubicBezTo>
                    <a:pt x="5" y="5"/>
                    <a:pt x="9" y="0"/>
                    <a:pt x="10" y="1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22" y="259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14" y="183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5653087" y="4841875"/>
              <a:ext cx="1225550" cy="1789113"/>
            </a:xfrm>
            <a:custGeom>
              <a:avLst/>
              <a:gdLst>
                <a:gd name="T0" fmla="*/ 741 w 1171"/>
                <a:gd name="T1" fmla="*/ 367 h 1707"/>
                <a:gd name="T2" fmla="*/ 637 w 1171"/>
                <a:gd name="T3" fmla="*/ 135 h 1707"/>
                <a:gd name="T4" fmla="*/ 522 w 1171"/>
                <a:gd name="T5" fmla="*/ 125 h 1707"/>
                <a:gd name="T6" fmla="*/ 414 w 1171"/>
                <a:gd name="T7" fmla="*/ 68 h 1707"/>
                <a:gd name="T8" fmla="*/ 324 w 1171"/>
                <a:gd name="T9" fmla="*/ 86 h 1707"/>
                <a:gd name="T10" fmla="*/ 192 w 1171"/>
                <a:gd name="T11" fmla="*/ 20 h 1707"/>
                <a:gd name="T12" fmla="*/ 84 w 1171"/>
                <a:gd name="T13" fmla="*/ 68 h 1707"/>
                <a:gd name="T14" fmla="*/ 0 w 1171"/>
                <a:gd name="T15" fmla="*/ 0 h 1707"/>
                <a:gd name="T16" fmla="*/ 2 w 1171"/>
                <a:gd name="T17" fmla="*/ 4 h 1707"/>
                <a:gd name="T18" fmla="*/ 60 w 1171"/>
                <a:gd name="T19" fmla="*/ 82 h 1707"/>
                <a:gd name="T20" fmla="*/ 156 w 1171"/>
                <a:gd name="T21" fmla="*/ 49 h 1707"/>
                <a:gd name="T22" fmla="*/ 246 w 1171"/>
                <a:gd name="T23" fmla="*/ 54 h 1707"/>
                <a:gd name="T24" fmla="*/ 345 w 1171"/>
                <a:gd name="T25" fmla="*/ 139 h 1707"/>
                <a:gd name="T26" fmla="*/ 469 w 1171"/>
                <a:gd name="T27" fmla="*/ 111 h 1707"/>
                <a:gd name="T28" fmla="*/ 530 w 1171"/>
                <a:gd name="T29" fmla="*/ 160 h 1707"/>
                <a:gd name="T30" fmla="*/ 581 w 1171"/>
                <a:gd name="T31" fmla="*/ 138 h 1707"/>
                <a:gd name="T32" fmla="*/ 710 w 1171"/>
                <a:gd name="T33" fmla="*/ 263 h 1707"/>
                <a:gd name="T34" fmla="*/ 728 w 1171"/>
                <a:gd name="T35" fmla="*/ 403 h 1707"/>
                <a:gd name="T36" fmla="*/ 754 w 1171"/>
                <a:gd name="T37" fmla="*/ 667 h 1707"/>
                <a:gd name="T38" fmla="*/ 728 w 1171"/>
                <a:gd name="T39" fmla="*/ 825 h 1707"/>
                <a:gd name="T40" fmla="*/ 766 w 1171"/>
                <a:gd name="T41" fmla="*/ 898 h 1707"/>
                <a:gd name="T42" fmla="*/ 810 w 1171"/>
                <a:gd name="T43" fmla="*/ 1062 h 1707"/>
                <a:gd name="T44" fmla="*/ 835 w 1171"/>
                <a:gd name="T45" fmla="*/ 1144 h 1707"/>
                <a:gd name="T46" fmla="*/ 872 w 1171"/>
                <a:gd name="T47" fmla="*/ 1231 h 1707"/>
                <a:gd name="T48" fmla="*/ 930 w 1171"/>
                <a:gd name="T49" fmla="*/ 1317 h 1707"/>
                <a:gd name="T50" fmla="*/ 927 w 1171"/>
                <a:gd name="T51" fmla="*/ 1368 h 1707"/>
                <a:gd name="T52" fmla="*/ 994 w 1171"/>
                <a:gd name="T53" fmla="*/ 1465 h 1707"/>
                <a:gd name="T54" fmla="*/ 1000 w 1171"/>
                <a:gd name="T55" fmla="*/ 1515 h 1707"/>
                <a:gd name="T56" fmla="*/ 1044 w 1171"/>
                <a:gd name="T57" fmla="*/ 1568 h 1707"/>
                <a:gd name="T58" fmla="*/ 1113 w 1171"/>
                <a:gd name="T59" fmla="*/ 1654 h 1707"/>
                <a:gd name="T60" fmla="*/ 1136 w 1171"/>
                <a:gd name="T61" fmla="*/ 1707 h 1707"/>
                <a:gd name="T62" fmla="*/ 1171 w 1171"/>
                <a:gd name="T63" fmla="*/ 1671 h 1707"/>
                <a:gd name="T64" fmla="*/ 1047 w 1171"/>
                <a:gd name="T65" fmla="*/ 1463 h 1707"/>
                <a:gd name="T66" fmla="*/ 799 w 1171"/>
                <a:gd name="T67" fmla="*/ 939 h 1707"/>
                <a:gd name="T68" fmla="*/ 756 w 1171"/>
                <a:gd name="T69" fmla="*/ 720 h 1707"/>
                <a:gd name="T70" fmla="*/ 741 w 1171"/>
                <a:gd name="T71" fmla="*/ 367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1" h="1707">
                  <a:moveTo>
                    <a:pt x="741" y="367"/>
                  </a:moveTo>
                  <a:cubicBezTo>
                    <a:pt x="744" y="270"/>
                    <a:pt x="707" y="178"/>
                    <a:pt x="637" y="135"/>
                  </a:cubicBezTo>
                  <a:cubicBezTo>
                    <a:pt x="567" y="92"/>
                    <a:pt x="559" y="140"/>
                    <a:pt x="522" y="125"/>
                  </a:cubicBezTo>
                  <a:cubicBezTo>
                    <a:pt x="468" y="103"/>
                    <a:pt x="461" y="77"/>
                    <a:pt x="414" y="68"/>
                  </a:cubicBezTo>
                  <a:cubicBezTo>
                    <a:pt x="366" y="58"/>
                    <a:pt x="375" y="97"/>
                    <a:pt x="324" y="86"/>
                  </a:cubicBezTo>
                  <a:cubicBezTo>
                    <a:pt x="274" y="74"/>
                    <a:pt x="273" y="22"/>
                    <a:pt x="192" y="20"/>
                  </a:cubicBezTo>
                  <a:cubicBezTo>
                    <a:pt x="159" y="19"/>
                    <a:pt x="133" y="82"/>
                    <a:pt x="84" y="68"/>
                  </a:cubicBezTo>
                  <a:cubicBezTo>
                    <a:pt x="55" y="60"/>
                    <a:pt x="24" y="32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15" y="31"/>
                    <a:pt x="28" y="74"/>
                    <a:pt x="60" y="82"/>
                  </a:cubicBezTo>
                  <a:cubicBezTo>
                    <a:pt x="92" y="90"/>
                    <a:pt x="129" y="62"/>
                    <a:pt x="156" y="49"/>
                  </a:cubicBezTo>
                  <a:cubicBezTo>
                    <a:pt x="195" y="30"/>
                    <a:pt x="211" y="35"/>
                    <a:pt x="246" y="54"/>
                  </a:cubicBezTo>
                  <a:cubicBezTo>
                    <a:pt x="281" y="74"/>
                    <a:pt x="317" y="101"/>
                    <a:pt x="345" y="139"/>
                  </a:cubicBezTo>
                  <a:cubicBezTo>
                    <a:pt x="377" y="79"/>
                    <a:pt x="423" y="63"/>
                    <a:pt x="469" y="111"/>
                  </a:cubicBezTo>
                  <a:cubicBezTo>
                    <a:pt x="483" y="125"/>
                    <a:pt x="508" y="156"/>
                    <a:pt x="530" y="160"/>
                  </a:cubicBezTo>
                  <a:cubicBezTo>
                    <a:pt x="551" y="164"/>
                    <a:pt x="562" y="143"/>
                    <a:pt x="581" y="138"/>
                  </a:cubicBezTo>
                  <a:cubicBezTo>
                    <a:pt x="633" y="126"/>
                    <a:pt x="689" y="225"/>
                    <a:pt x="710" y="263"/>
                  </a:cubicBezTo>
                  <a:cubicBezTo>
                    <a:pt x="737" y="310"/>
                    <a:pt x="729" y="352"/>
                    <a:pt x="728" y="403"/>
                  </a:cubicBezTo>
                  <a:cubicBezTo>
                    <a:pt x="727" y="514"/>
                    <a:pt x="758" y="524"/>
                    <a:pt x="754" y="667"/>
                  </a:cubicBezTo>
                  <a:cubicBezTo>
                    <a:pt x="753" y="695"/>
                    <a:pt x="727" y="797"/>
                    <a:pt x="728" y="825"/>
                  </a:cubicBezTo>
                  <a:cubicBezTo>
                    <a:pt x="728" y="855"/>
                    <a:pt x="757" y="870"/>
                    <a:pt x="766" y="898"/>
                  </a:cubicBezTo>
                  <a:cubicBezTo>
                    <a:pt x="783" y="953"/>
                    <a:pt x="795" y="1006"/>
                    <a:pt x="810" y="1062"/>
                  </a:cubicBezTo>
                  <a:cubicBezTo>
                    <a:pt x="817" y="1090"/>
                    <a:pt x="822" y="1118"/>
                    <a:pt x="835" y="1144"/>
                  </a:cubicBezTo>
                  <a:cubicBezTo>
                    <a:pt x="849" y="1173"/>
                    <a:pt x="862" y="1200"/>
                    <a:pt x="872" y="1231"/>
                  </a:cubicBezTo>
                  <a:cubicBezTo>
                    <a:pt x="884" y="1266"/>
                    <a:pt x="906" y="1290"/>
                    <a:pt x="930" y="1317"/>
                  </a:cubicBezTo>
                  <a:cubicBezTo>
                    <a:pt x="947" y="1338"/>
                    <a:pt x="964" y="1361"/>
                    <a:pt x="927" y="1368"/>
                  </a:cubicBezTo>
                  <a:cubicBezTo>
                    <a:pt x="931" y="1419"/>
                    <a:pt x="971" y="1426"/>
                    <a:pt x="994" y="1465"/>
                  </a:cubicBezTo>
                  <a:cubicBezTo>
                    <a:pt x="1003" y="1482"/>
                    <a:pt x="993" y="1498"/>
                    <a:pt x="1000" y="1515"/>
                  </a:cubicBezTo>
                  <a:cubicBezTo>
                    <a:pt x="1009" y="1536"/>
                    <a:pt x="1027" y="1552"/>
                    <a:pt x="1044" y="1568"/>
                  </a:cubicBezTo>
                  <a:cubicBezTo>
                    <a:pt x="1067" y="1590"/>
                    <a:pt x="1102" y="1623"/>
                    <a:pt x="1113" y="1654"/>
                  </a:cubicBezTo>
                  <a:cubicBezTo>
                    <a:pt x="1120" y="1676"/>
                    <a:pt x="1124" y="1690"/>
                    <a:pt x="1136" y="1707"/>
                  </a:cubicBezTo>
                  <a:cubicBezTo>
                    <a:pt x="1153" y="1690"/>
                    <a:pt x="1164" y="1678"/>
                    <a:pt x="1171" y="1671"/>
                  </a:cubicBezTo>
                  <a:cubicBezTo>
                    <a:pt x="1128" y="1598"/>
                    <a:pt x="1095" y="1537"/>
                    <a:pt x="1047" y="1463"/>
                  </a:cubicBezTo>
                  <a:cubicBezTo>
                    <a:pt x="999" y="1389"/>
                    <a:pt x="839" y="1098"/>
                    <a:pt x="799" y="939"/>
                  </a:cubicBezTo>
                  <a:cubicBezTo>
                    <a:pt x="773" y="840"/>
                    <a:pt x="733" y="790"/>
                    <a:pt x="756" y="720"/>
                  </a:cubicBezTo>
                  <a:cubicBezTo>
                    <a:pt x="796" y="595"/>
                    <a:pt x="739" y="463"/>
                    <a:pt x="741" y="36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419850" y="5551488"/>
              <a:ext cx="458787" cy="1063625"/>
            </a:xfrm>
            <a:custGeom>
              <a:avLst/>
              <a:gdLst>
                <a:gd name="T0" fmla="*/ 31 w 438"/>
                <a:gd name="T1" fmla="*/ 8 h 1016"/>
                <a:gd name="T2" fmla="*/ 8 w 438"/>
                <a:gd name="T3" fmla="*/ 82 h 1016"/>
                <a:gd name="T4" fmla="*/ 59 w 438"/>
                <a:gd name="T5" fmla="*/ 250 h 1016"/>
                <a:gd name="T6" fmla="*/ 77 w 438"/>
                <a:gd name="T7" fmla="*/ 318 h 1016"/>
                <a:gd name="T8" fmla="*/ 107 w 438"/>
                <a:gd name="T9" fmla="*/ 412 h 1016"/>
                <a:gd name="T10" fmla="*/ 198 w 438"/>
                <a:gd name="T11" fmla="*/ 595 h 1016"/>
                <a:gd name="T12" fmla="*/ 307 w 438"/>
                <a:gd name="T13" fmla="*/ 789 h 1016"/>
                <a:gd name="T14" fmla="*/ 345 w 438"/>
                <a:gd name="T15" fmla="*/ 873 h 1016"/>
                <a:gd name="T16" fmla="*/ 377 w 438"/>
                <a:gd name="T17" fmla="*/ 957 h 1016"/>
                <a:gd name="T18" fmla="*/ 418 w 438"/>
                <a:gd name="T19" fmla="*/ 1016 h 1016"/>
                <a:gd name="T20" fmla="*/ 438 w 438"/>
                <a:gd name="T21" fmla="*/ 995 h 1016"/>
                <a:gd name="T22" fmla="*/ 314 w 438"/>
                <a:gd name="T23" fmla="*/ 787 h 1016"/>
                <a:gd name="T24" fmla="*/ 66 w 438"/>
                <a:gd name="T25" fmla="*/ 263 h 1016"/>
                <a:gd name="T26" fmla="*/ 23 w 438"/>
                <a:gd name="T27" fmla="*/ 44 h 1016"/>
                <a:gd name="T28" fmla="*/ 33 w 438"/>
                <a:gd name="T29" fmla="*/ 0 h 1016"/>
                <a:gd name="T30" fmla="*/ 31 w 438"/>
                <a:gd name="T31" fmla="*/ 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1016">
                  <a:moveTo>
                    <a:pt x="31" y="8"/>
                  </a:moveTo>
                  <a:cubicBezTo>
                    <a:pt x="23" y="33"/>
                    <a:pt x="11" y="56"/>
                    <a:pt x="8" y="82"/>
                  </a:cubicBezTo>
                  <a:cubicBezTo>
                    <a:pt x="0" y="144"/>
                    <a:pt x="37" y="195"/>
                    <a:pt x="59" y="250"/>
                  </a:cubicBezTo>
                  <a:cubicBezTo>
                    <a:pt x="68" y="272"/>
                    <a:pt x="72" y="295"/>
                    <a:pt x="77" y="318"/>
                  </a:cubicBezTo>
                  <a:cubicBezTo>
                    <a:pt x="83" y="350"/>
                    <a:pt x="93" y="382"/>
                    <a:pt x="107" y="412"/>
                  </a:cubicBezTo>
                  <a:cubicBezTo>
                    <a:pt x="134" y="475"/>
                    <a:pt x="171" y="532"/>
                    <a:pt x="198" y="595"/>
                  </a:cubicBezTo>
                  <a:cubicBezTo>
                    <a:pt x="227" y="664"/>
                    <a:pt x="269" y="725"/>
                    <a:pt x="307" y="789"/>
                  </a:cubicBezTo>
                  <a:cubicBezTo>
                    <a:pt x="323" y="816"/>
                    <a:pt x="337" y="843"/>
                    <a:pt x="345" y="873"/>
                  </a:cubicBezTo>
                  <a:cubicBezTo>
                    <a:pt x="354" y="902"/>
                    <a:pt x="362" y="930"/>
                    <a:pt x="377" y="957"/>
                  </a:cubicBezTo>
                  <a:cubicBezTo>
                    <a:pt x="389" y="977"/>
                    <a:pt x="402" y="997"/>
                    <a:pt x="418" y="1016"/>
                  </a:cubicBezTo>
                  <a:cubicBezTo>
                    <a:pt x="427" y="1007"/>
                    <a:pt x="433" y="1000"/>
                    <a:pt x="438" y="995"/>
                  </a:cubicBezTo>
                  <a:cubicBezTo>
                    <a:pt x="395" y="922"/>
                    <a:pt x="362" y="861"/>
                    <a:pt x="314" y="787"/>
                  </a:cubicBezTo>
                  <a:cubicBezTo>
                    <a:pt x="266" y="713"/>
                    <a:pt x="106" y="422"/>
                    <a:pt x="66" y="263"/>
                  </a:cubicBezTo>
                  <a:cubicBezTo>
                    <a:pt x="40" y="164"/>
                    <a:pt x="0" y="114"/>
                    <a:pt x="23" y="44"/>
                  </a:cubicBezTo>
                  <a:cubicBezTo>
                    <a:pt x="28" y="29"/>
                    <a:pt x="31" y="15"/>
                    <a:pt x="33" y="0"/>
                  </a:cubicBezTo>
                  <a:cubicBezTo>
                    <a:pt x="33" y="3"/>
                    <a:pt x="32" y="6"/>
                    <a:pt x="31" y="8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568950" y="5095875"/>
              <a:ext cx="196850" cy="317500"/>
            </a:xfrm>
            <a:custGeom>
              <a:avLst/>
              <a:gdLst>
                <a:gd name="T0" fmla="*/ 64 w 187"/>
                <a:gd name="T1" fmla="*/ 102 h 302"/>
                <a:gd name="T2" fmla="*/ 27 w 187"/>
                <a:gd name="T3" fmla="*/ 17 h 302"/>
                <a:gd name="T4" fmla="*/ 103 w 187"/>
                <a:gd name="T5" fmla="*/ 58 h 302"/>
                <a:gd name="T6" fmla="*/ 176 w 187"/>
                <a:gd name="T7" fmla="*/ 222 h 302"/>
                <a:gd name="T8" fmla="*/ 187 w 187"/>
                <a:gd name="T9" fmla="*/ 261 h 302"/>
                <a:gd name="T10" fmla="*/ 152 w 187"/>
                <a:gd name="T11" fmla="*/ 235 h 302"/>
                <a:gd name="T12" fmla="*/ 64 w 187"/>
                <a:gd name="T13" fmla="*/ 1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02">
                  <a:moveTo>
                    <a:pt x="64" y="102"/>
                  </a:moveTo>
                  <a:cubicBezTo>
                    <a:pt x="51" y="87"/>
                    <a:pt x="0" y="39"/>
                    <a:pt x="27" y="17"/>
                  </a:cubicBezTo>
                  <a:cubicBezTo>
                    <a:pt x="47" y="0"/>
                    <a:pt x="89" y="44"/>
                    <a:pt x="103" y="58"/>
                  </a:cubicBezTo>
                  <a:cubicBezTo>
                    <a:pt x="125" y="79"/>
                    <a:pt x="174" y="204"/>
                    <a:pt x="176" y="222"/>
                  </a:cubicBezTo>
                  <a:cubicBezTo>
                    <a:pt x="178" y="234"/>
                    <a:pt x="187" y="249"/>
                    <a:pt x="187" y="261"/>
                  </a:cubicBezTo>
                  <a:cubicBezTo>
                    <a:pt x="185" y="302"/>
                    <a:pt x="180" y="287"/>
                    <a:pt x="152" y="235"/>
                  </a:cubicBezTo>
                  <a:cubicBezTo>
                    <a:pt x="142" y="217"/>
                    <a:pt x="85" y="126"/>
                    <a:pt x="64" y="102"/>
                  </a:cubicBezTo>
                  <a:close/>
                </a:path>
              </a:pathLst>
            </a:custGeom>
            <a:solidFill>
              <a:srgbClr val="FFD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961062" y="5102225"/>
              <a:ext cx="131762" cy="249238"/>
            </a:xfrm>
            <a:custGeom>
              <a:avLst/>
              <a:gdLst>
                <a:gd name="T0" fmla="*/ 106 w 125"/>
                <a:gd name="T1" fmla="*/ 212 h 237"/>
                <a:gd name="T2" fmla="*/ 79 w 125"/>
                <a:gd name="T3" fmla="*/ 163 h 237"/>
                <a:gd name="T4" fmla="*/ 49 w 125"/>
                <a:gd name="T5" fmla="*/ 102 h 237"/>
                <a:gd name="T6" fmla="*/ 33 w 125"/>
                <a:gd name="T7" fmla="*/ 0 h 237"/>
                <a:gd name="T8" fmla="*/ 56 w 125"/>
                <a:gd name="T9" fmla="*/ 20 h 237"/>
                <a:gd name="T10" fmla="*/ 73 w 125"/>
                <a:gd name="T11" fmla="*/ 48 h 237"/>
                <a:gd name="T12" fmla="*/ 94 w 125"/>
                <a:gd name="T13" fmla="*/ 122 h 237"/>
                <a:gd name="T14" fmla="*/ 108 w 125"/>
                <a:gd name="T15" fmla="*/ 178 h 237"/>
                <a:gd name="T16" fmla="*/ 120 w 125"/>
                <a:gd name="T17" fmla="*/ 237 h 237"/>
                <a:gd name="T18" fmla="*/ 106 w 125"/>
                <a:gd name="T19" fmla="*/ 21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237">
                  <a:moveTo>
                    <a:pt x="106" y="212"/>
                  </a:moveTo>
                  <a:cubicBezTo>
                    <a:pt x="95" y="203"/>
                    <a:pt x="87" y="176"/>
                    <a:pt x="79" y="163"/>
                  </a:cubicBezTo>
                  <a:cubicBezTo>
                    <a:pt x="68" y="143"/>
                    <a:pt x="58" y="123"/>
                    <a:pt x="49" y="102"/>
                  </a:cubicBezTo>
                  <a:cubicBezTo>
                    <a:pt x="39" y="79"/>
                    <a:pt x="0" y="20"/>
                    <a:pt x="33" y="0"/>
                  </a:cubicBezTo>
                  <a:cubicBezTo>
                    <a:pt x="42" y="9"/>
                    <a:pt x="48" y="11"/>
                    <a:pt x="56" y="20"/>
                  </a:cubicBezTo>
                  <a:cubicBezTo>
                    <a:pt x="65" y="30"/>
                    <a:pt x="68" y="36"/>
                    <a:pt x="73" y="48"/>
                  </a:cubicBezTo>
                  <a:cubicBezTo>
                    <a:pt x="82" y="72"/>
                    <a:pt x="86" y="98"/>
                    <a:pt x="94" y="122"/>
                  </a:cubicBezTo>
                  <a:cubicBezTo>
                    <a:pt x="101" y="141"/>
                    <a:pt x="106" y="158"/>
                    <a:pt x="108" y="178"/>
                  </a:cubicBezTo>
                  <a:cubicBezTo>
                    <a:pt x="109" y="192"/>
                    <a:pt x="125" y="227"/>
                    <a:pt x="120" y="237"/>
                  </a:cubicBezTo>
                  <a:lnTo>
                    <a:pt x="106" y="212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164262" y="5037138"/>
              <a:ext cx="60325" cy="373063"/>
            </a:xfrm>
            <a:custGeom>
              <a:avLst/>
              <a:gdLst>
                <a:gd name="T0" fmla="*/ 47 w 58"/>
                <a:gd name="T1" fmla="*/ 316 h 356"/>
                <a:gd name="T2" fmla="*/ 48 w 58"/>
                <a:gd name="T3" fmla="*/ 316 h 356"/>
                <a:gd name="T4" fmla="*/ 1 w 58"/>
                <a:gd name="T5" fmla="*/ 70 h 356"/>
                <a:gd name="T6" fmla="*/ 47 w 58"/>
                <a:gd name="T7" fmla="*/ 102 h 356"/>
                <a:gd name="T8" fmla="*/ 56 w 58"/>
                <a:gd name="T9" fmla="*/ 259 h 356"/>
                <a:gd name="T10" fmla="*/ 57 w 58"/>
                <a:gd name="T11" fmla="*/ 356 h 356"/>
                <a:gd name="T12" fmla="*/ 53 w 58"/>
                <a:gd name="T13" fmla="*/ 341 h 356"/>
                <a:gd name="T14" fmla="*/ 47 w 58"/>
                <a:gd name="T15" fmla="*/ 31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56">
                  <a:moveTo>
                    <a:pt x="47" y="316"/>
                  </a:moveTo>
                  <a:cubicBezTo>
                    <a:pt x="49" y="319"/>
                    <a:pt x="49" y="319"/>
                    <a:pt x="48" y="316"/>
                  </a:cubicBezTo>
                  <a:cubicBezTo>
                    <a:pt x="22" y="239"/>
                    <a:pt x="0" y="152"/>
                    <a:pt x="1" y="70"/>
                  </a:cubicBezTo>
                  <a:cubicBezTo>
                    <a:pt x="3" y="0"/>
                    <a:pt x="41" y="75"/>
                    <a:pt x="47" y="102"/>
                  </a:cubicBezTo>
                  <a:cubicBezTo>
                    <a:pt x="58" y="153"/>
                    <a:pt x="53" y="207"/>
                    <a:pt x="56" y="259"/>
                  </a:cubicBezTo>
                  <a:cubicBezTo>
                    <a:pt x="58" y="291"/>
                    <a:pt x="58" y="323"/>
                    <a:pt x="57" y="356"/>
                  </a:cubicBezTo>
                  <a:cubicBezTo>
                    <a:pt x="51" y="351"/>
                    <a:pt x="52" y="347"/>
                    <a:pt x="53" y="341"/>
                  </a:cubicBezTo>
                  <a:lnTo>
                    <a:pt x="47" y="316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305425" y="4935538"/>
              <a:ext cx="190500" cy="511175"/>
            </a:xfrm>
            <a:custGeom>
              <a:avLst/>
              <a:gdLst>
                <a:gd name="T0" fmla="*/ 85 w 182"/>
                <a:gd name="T1" fmla="*/ 394 h 489"/>
                <a:gd name="T2" fmla="*/ 34 w 182"/>
                <a:gd name="T3" fmla="*/ 279 h 489"/>
                <a:gd name="T4" fmla="*/ 38 w 182"/>
                <a:gd name="T5" fmla="*/ 118 h 489"/>
                <a:gd name="T6" fmla="*/ 81 w 182"/>
                <a:gd name="T7" fmla="*/ 1 h 489"/>
                <a:gd name="T8" fmla="*/ 133 w 182"/>
                <a:gd name="T9" fmla="*/ 128 h 489"/>
                <a:gd name="T10" fmla="*/ 103 w 182"/>
                <a:gd name="T11" fmla="*/ 175 h 489"/>
                <a:gd name="T12" fmla="*/ 158 w 182"/>
                <a:gd name="T13" fmla="*/ 219 h 489"/>
                <a:gd name="T14" fmla="*/ 99 w 182"/>
                <a:gd name="T15" fmla="*/ 239 h 489"/>
                <a:gd name="T16" fmla="*/ 125 w 182"/>
                <a:gd name="T17" fmla="*/ 264 h 489"/>
                <a:gd name="T18" fmla="*/ 125 w 182"/>
                <a:gd name="T19" fmla="*/ 295 h 489"/>
                <a:gd name="T20" fmla="*/ 150 w 182"/>
                <a:gd name="T21" fmla="*/ 338 h 489"/>
                <a:gd name="T22" fmla="*/ 145 w 182"/>
                <a:gd name="T23" fmla="*/ 387 h 489"/>
                <a:gd name="T24" fmla="*/ 169 w 182"/>
                <a:gd name="T25" fmla="*/ 403 h 489"/>
                <a:gd name="T26" fmla="*/ 182 w 182"/>
                <a:gd name="T27" fmla="*/ 460 h 489"/>
                <a:gd name="T28" fmla="*/ 85 w 182"/>
                <a:gd name="T29" fmla="*/ 39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489">
                  <a:moveTo>
                    <a:pt x="85" y="394"/>
                  </a:moveTo>
                  <a:cubicBezTo>
                    <a:pt x="69" y="355"/>
                    <a:pt x="61" y="312"/>
                    <a:pt x="34" y="279"/>
                  </a:cubicBezTo>
                  <a:cubicBezTo>
                    <a:pt x="0" y="240"/>
                    <a:pt x="24" y="155"/>
                    <a:pt x="38" y="118"/>
                  </a:cubicBezTo>
                  <a:cubicBezTo>
                    <a:pt x="69" y="100"/>
                    <a:pt x="82" y="52"/>
                    <a:pt x="81" y="1"/>
                  </a:cubicBezTo>
                  <a:cubicBezTo>
                    <a:pt x="99" y="0"/>
                    <a:pt x="134" y="67"/>
                    <a:pt x="133" y="128"/>
                  </a:cubicBezTo>
                  <a:cubicBezTo>
                    <a:pt x="133" y="144"/>
                    <a:pt x="94" y="161"/>
                    <a:pt x="103" y="175"/>
                  </a:cubicBezTo>
                  <a:cubicBezTo>
                    <a:pt x="125" y="179"/>
                    <a:pt x="157" y="203"/>
                    <a:pt x="158" y="219"/>
                  </a:cubicBezTo>
                  <a:cubicBezTo>
                    <a:pt x="159" y="230"/>
                    <a:pt x="89" y="224"/>
                    <a:pt x="99" y="239"/>
                  </a:cubicBezTo>
                  <a:cubicBezTo>
                    <a:pt x="105" y="248"/>
                    <a:pt x="120" y="254"/>
                    <a:pt x="125" y="264"/>
                  </a:cubicBezTo>
                  <a:cubicBezTo>
                    <a:pt x="130" y="273"/>
                    <a:pt x="126" y="286"/>
                    <a:pt x="125" y="295"/>
                  </a:cubicBezTo>
                  <a:cubicBezTo>
                    <a:pt x="124" y="318"/>
                    <a:pt x="142" y="317"/>
                    <a:pt x="150" y="338"/>
                  </a:cubicBezTo>
                  <a:cubicBezTo>
                    <a:pt x="154" y="348"/>
                    <a:pt x="138" y="365"/>
                    <a:pt x="145" y="387"/>
                  </a:cubicBezTo>
                  <a:cubicBezTo>
                    <a:pt x="148" y="395"/>
                    <a:pt x="172" y="395"/>
                    <a:pt x="169" y="403"/>
                  </a:cubicBezTo>
                  <a:cubicBezTo>
                    <a:pt x="162" y="427"/>
                    <a:pt x="179" y="445"/>
                    <a:pt x="182" y="460"/>
                  </a:cubicBezTo>
                  <a:cubicBezTo>
                    <a:pt x="168" y="489"/>
                    <a:pt x="101" y="431"/>
                    <a:pt x="85" y="394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5559425" y="5157788"/>
              <a:ext cx="120650" cy="296863"/>
            </a:xfrm>
            <a:custGeom>
              <a:avLst/>
              <a:gdLst>
                <a:gd name="T0" fmla="*/ 22 w 116"/>
                <a:gd name="T1" fmla="*/ 124 h 283"/>
                <a:gd name="T2" fmla="*/ 31 w 116"/>
                <a:gd name="T3" fmla="*/ 162 h 283"/>
                <a:gd name="T4" fmla="*/ 67 w 116"/>
                <a:gd name="T5" fmla="*/ 161 h 283"/>
                <a:gd name="T6" fmla="*/ 60 w 116"/>
                <a:gd name="T7" fmla="*/ 223 h 283"/>
                <a:gd name="T8" fmla="*/ 81 w 116"/>
                <a:gd name="T9" fmla="*/ 254 h 283"/>
                <a:gd name="T10" fmla="*/ 105 w 116"/>
                <a:gd name="T11" fmla="*/ 283 h 283"/>
                <a:gd name="T12" fmla="*/ 104 w 116"/>
                <a:gd name="T13" fmla="*/ 201 h 283"/>
                <a:gd name="T14" fmla="*/ 103 w 116"/>
                <a:gd name="T15" fmla="*/ 133 h 283"/>
                <a:gd name="T16" fmla="*/ 50 w 116"/>
                <a:gd name="T17" fmla="*/ 35 h 283"/>
                <a:gd name="T18" fmla="*/ 22 w 116"/>
                <a:gd name="T19" fmla="*/ 1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83">
                  <a:moveTo>
                    <a:pt x="22" y="124"/>
                  </a:moveTo>
                  <a:cubicBezTo>
                    <a:pt x="23" y="132"/>
                    <a:pt x="25" y="156"/>
                    <a:pt x="31" y="162"/>
                  </a:cubicBezTo>
                  <a:cubicBezTo>
                    <a:pt x="44" y="174"/>
                    <a:pt x="53" y="152"/>
                    <a:pt x="67" y="161"/>
                  </a:cubicBezTo>
                  <a:cubicBezTo>
                    <a:pt x="48" y="180"/>
                    <a:pt x="48" y="199"/>
                    <a:pt x="60" y="223"/>
                  </a:cubicBezTo>
                  <a:cubicBezTo>
                    <a:pt x="66" y="235"/>
                    <a:pt x="72" y="244"/>
                    <a:pt x="81" y="254"/>
                  </a:cubicBezTo>
                  <a:cubicBezTo>
                    <a:pt x="88" y="262"/>
                    <a:pt x="96" y="278"/>
                    <a:pt x="105" y="283"/>
                  </a:cubicBezTo>
                  <a:cubicBezTo>
                    <a:pt x="116" y="260"/>
                    <a:pt x="103" y="225"/>
                    <a:pt x="104" y="201"/>
                  </a:cubicBezTo>
                  <a:cubicBezTo>
                    <a:pt x="104" y="177"/>
                    <a:pt x="108" y="157"/>
                    <a:pt x="103" y="133"/>
                  </a:cubicBezTo>
                  <a:cubicBezTo>
                    <a:pt x="95" y="100"/>
                    <a:pt x="79" y="55"/>
                    <a:pt x="50" y="35"/>
                  </a:cubicBezTo>
                  <a:cubicBezTo>
                    <a:pt x="0" y="0"/>
                    <a:pt x="19" y="102"/>
                    <a:pt x="22" y="124"/>
                  </a:cubicBez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5541962" y="4956175"/>
              <a:ext cx="201612" cy="261938"/>
            </a:xfrm>
            <a:custGeom>
              <a:avLst/>
              <a:gdLst>
                <a:gd name="T0" fmla="*/ 75 w 193"/>
                <a:gd name="T1" fmla="*/ 120 h 251"/>
                <a:gd name="T2" fmla="*/ 74 w 193"/>
                <a:gd name="T3" fmla="*/ 226 h 251"/>
                <a:gd name="T4" fmla="*/ 10 w 193"/>
                <a:gd name="T5" fmla="*/ 154 h 251"/>
                <a:gd name="T6" fmla="*/ 20 w 193"/>
                <a:gd name="T7" fmla="*/ 47 h 251"/>
                <a:gd name="T8" fmla="*/ 98 w 193"/>
                <a:gd name="T9" fmla="*/ 3 h 251"/>
                <a:gd name="T10" fmla="*/ 180 w 193"/>
                <a:gd name="T11" fmla="*/ 95 h 251"/>
                <a:gd name="T12" fmla="*/ 178 w 193"/>
                <a:gd name="T13" fmla="*/ 251 h 251"/>
                <a:gd name="T14" fmla="*/ 75 w 193"/>
                <a:gd name="T15" fmla="*/ 12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51">
                  <a:moveTo>
                    <a:pt x="75" y="120"/>
                  </a:moveTo>
                  <a:cubicBezTo>
                    <a:pt x="8" y="127"/>
                    <a:pt x="36" y="195"/>
                    <a:pt x="74" y="226"/>
                  </a:cubicBezTo>
                  <a:cubicBezTo>
                    <a:pt x="39" y="206"/>
                    <a:pt x="17" y="196"/>
                    <a:pt x="10" y="154"/>
                  </a:cubicBezTo>
                  <a:cubicBezTo>
                    <a:pt x="0" y="92"/>
                    <a:pt x="0" y="82"/>
                    <a:pt x="20" y="47"/>
                  </a:cubicBezTo>
                  <a:cubicBezTo>
                    <a:pt x="37" y="16"/>
                    <a:pt x="65" y="0"/>
                    <a:pt x="98" y="3"/>
                  </a:cubicBezTo>
                  <a:cubicBezTo>
                    <a:pt x="140" y="7"/>
                    <a:pt x="169" y="54"/>
                    <a:pt x="180" y="95"/>
                  </a:cubicBezTo>
                  <a:cubicBezTo>
                    <a:pt x="193" y="145"/>
                    <a:pt x="180" y="200"/>
                    <a:pt x="178" y="251"/>
                  </a:cubicBezTo>
                  <a:cubicBezTo>
                    <a:pt x="178" y="251"/>
                    <a:pt x="146" y="112"/>
                    <a:pt x="75" y="12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529262" y="4957763"/>
              <a:ext cx="179387" cy="198438"/>
            </a:xfrm>
            <a:custGeom>
              <a:avLst/>
              <a:gdLst>
                <a:gd name="T0" fmla="*/ 89 w 172"/>
                <a:gd name="T1" fmla="*/ 97 h 189"/>
                <a:gd name="T2" fmla="*/ 22 w 172"/>
                <a:gd name="T3" fmla="*/ 152 h 189"/>
                <a:gd name="T4" fmla="*/ 160 w 172"/>
                <a:gd name="T5" fmla="*/ 94 h 189"/>
                <a:gd name="T6" fmla="*/ 89 w 172"/>
                <a:gd name="T7" fmla="*/ 9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89">
                  <a:moveTo>
                    <a:pt x="89" y="97"/>
                  </a:moveTo>
                  <a:cubicBezTo>
                    <a:pt x="21" y="105"/>
                    <a:pt x="43" y="189"/>
                    <a:pt x="22" y="152"/>
                  </a:cubicBezTo>
                  <a:cubicBezTo>
                    <a:pt x="0" y="110"/>
                    <a:pt x="130" y="0"/>
                    <a:pt x="160" y="94"/>
                  </a:cubicBezTo>
                  <a:cubicBezTo>
                    <a:pt x="172" y="134"/>
                    <a:pt x="160" y="89"/>
                    <a:pt x="89" y="97"/>
                  </a:cubicBezTo>
                  <a:close/>
                </a:path>
              </a:pathLst>
            </a:custGeom>
            <a:solidFill>
              <a:srgbClr val="FFE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5788025" y="4906963"/>
              <a:ext cx="254000" cy="249238"/>
            </a:xfrm>
            <a:custGeom>
              <a:avLst/>
              <a:gdLst>
                <a:gd name="T0" fmla="*/ 89 w 243"/>
                <a:gd name="T1" fmla="*/ 2 h 237"/>
                <a:gd name="T2" fmla="*/ 150 w 243"/>
                <a:gd name="T3" fmla="*/ 45 h 237"/>
                <a:gd name="T4" fmla="*/ 208 w 243"/>
                <a:gd name="T5" fmla="*/ 168 h 237"/>
                <a:gd name="T6" fmla="*/ 168 w 243"/>
                <a:gd name="T7" fmla="*/ 131 h 237"/>
                <a:gd name="T8" fmla="*/ 148 w 243"/>
                <a:gd name="T9" fmla="*/ 231 h 237"/>
                <a:gd name="T10" fmla="*/ 60 w 243"/>
                <a:gd name="T11" fmla="*/ 137 h 237"/>
                <a:gd name="T12" fmla="*/ 89 w 243"/>
                <a:gd name="T13" fmla="*/ 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37">
                  <a:moveTo>
                    <a:pt x="89" y="2"/>
                  </a:moveTo>
                  <a:cubicBezTo>
                    <a:pt x="108" y="0"/>
                    <a:pt x="136" y="34"/>
                    <a:pt x="150" y="45"/>
                  </a:cubicBezTo>
                  <a:cubicBezTo>
                    <a:pt x="177" y="68"/>
                    <a:pt x="243" y="135"/>
                    <a:pt x="208" y="168"/>
                  </a:cubicBezTo>
                  <a:cubicBezTo>
                    <a:pt x="194" y="157"/>
                    <a:pt x="182" y="142"/>
                    <a:pt x="168" y="131"/>
                  </a:cubicBezTo>
                  <a:cubicBezTo>
                    <a:pt x="155" y="120"/>
                    <a:pt x="164" y="228"/>
                    <a:pt x="148" y="231"/>
                  </a:cubicBezTo>
                  <a:cubicBezTo>
                    <a:pt x="115" y="237"/>
                    <a:pt x="94" y="184"/>
                    <a:pt x="60" y="137"/>
                  </a:cubicBezTo>
                  <a:cubicBezTo>
                    <a:pt x="0" y="54"/>
                    <a:pt x="34" y="11"/>
                    <a:pt x="89" y="2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861050" y="4918075"/>
              <a:ext cx="130175" cy="115888"/>
            </a:xfrm>
            <a:custGeom>
              <a:avLst/>
              <a:gdLst>
                <a:gd name="T0" fmla="*/ 28 w 124"/>
                <a:gd name="T1" fmla="*/ 1 h 110"/>
                <a:gd name="T2" fmla="*/ 66 w 124"/>
                <a:gd name="T3" fmla="*/ 28 h 110"/>
                <a:gd name="T4" fmla="*/ 124 w 124"/>
                <a:gd name="T5" fmla="*/ 110 h 110"/>
                <a:gd name="T6" fmla="*/ 50 w 124"/>
                <a:gd name="T7" fmla="*/ 72 h 110"/>
                <a:gd name="T8" fmla="*/ 22 w 124"/>
                <a:gd name="T9" fmla="*/ 56 h 110"/>
                <a:gd name="T10" fmla="*/ 28 w 124"/>
                <a:gd name="T11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10">
                  <a:moveTo>
                    <a:pt x="28" y="1"/>
                  </a:moveTo>
                  <a:cubicBezTo>
                    <a:pt x="39" y="2"/>
                    <a:pt x="57" y="21"/>
                    <a:pt x="66" y="28"/>
                  </a:cubicBezTo>
                  <a:cubicBezTo>
                    <a:pt x="82" y="42"/>
                    <a:pt x="116" y="74"/>
                    <a:pt x="124" y="110"/>
                  </a:cubicBezTo>
                  <a:cubicBezTo>
                    <a:pt x="115" y="103"/>
                    <a:pt x="77" y="74"/>
                    <a:pt x="50" y="72"/>
                  </a:cubicBezTo>
                  <a:cubicBezTo>
                    <a:pt x="39" y="72"/>
                    <a:pt x="29" y="65"/>
                    <a:pt x="22" y="56"/>
                  </a:cubicBezTo>
                  <a:cubicBezTo>
                    <a:pt x="14" y="47"/>
                    <a:pt x="0" y="0"/>
                    <a:pt x="28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6037262" y="4922838"/>
              <a:ext cx="130175" cy="123825"/>
            </a:xfrm>
            <a:custGeom>
              <a:avLst/>
              <a:gdLst>
                <a:gd name="T0" fmla="*/ 13 w 124"/>
                <a:gd name="T1" fmla="*/ 23 h 117"/>
                <a:gd name="T2" fmla="*/ 85 w 124"/>
                <a:gd name="T3" fmla="*/ 33 h 117"/>
                <a:gd name="T4" fmla="*/ 116 w 124"/>
                <a:gd name="T5" fmla="*/ 78 h 117"/>
                <a:gd name="T6" fmla="*/ 95 w 124"/>
                <a:gd name="T7" fmla="*/ 106 h 117"/>
                <a:gd name="T8" fmla="*/ 63 w 124"/>
                <a:gd name="T9" fmla="*/ 87 h 117"/>
                <a:gd name="T10" fmla="*/ 11 w 124"/>
                <a:gd name="T11" fmla="*/ 84 h 117"/>
                <a:gd name="T12" fmla="*/ 13 w 124"/>
                <a:gd name="T13" fmla="*/ 2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17">
                  <a:moveTo>
                    <a:pt x="13" y="23"/>
                  </a:moveTo>
                  <a:cubicBezTo>
                    <a:pt x="35" y="0"/>
                    <a:pt x="73" y="22"/>
                    <a:pt x="85" y="33"/>
                  </a:cubicBezTo>
                  <a:cubicBezTo>
                    <a:pt x="94" y="40"/>
                    <a:pt x="111" y="68"/>
                    <a:pt x="116" y="78"/>
                  </a:cubicBezTo>
                  <a:cubicBezTo>
                    <a:pt x="124" y="95"/>
                    <a:pt x="113" y="108"/>
                    <a:pt x="95" y="106"/>
                  </a:cubicBezTo>
                  <a:cubicBezTo>
                    <a:pt x="82" y="104"/>
                    <a:pt x="75" y="88"/>
                    <a:pt x="63" y="87"/>
                  </a:cubicBezTo>
                  <a:cubicBezTo>
                    <a:pt x="40" y="84"/>
                    <a:pt x="28" y="117"/>
                    <a:pt x="11" y="84"/>
                  </a:cubicBezTo>
                  <a:cubicBezTo>
                    <a:pt x="4" y="70"/>
                    <a:pt x="0" y="37"/>
                    <a:pt x="13" y="23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064250" y="4945063"/>
              <a:ext cx="92075" cy="73025"/>
            </a:xfrm>
            <a:custGeom>
              <a:avLst/>
              <a:gdLst>
                <a:gd name="T0" fmla="*/ 20 w 88"/>
                <a:gd name="T1" fmla="*/ 1 h 69"/>
                <a:gd name="T2" fmla="*/ 46 w 88"/>
                <a:gd name="T3" fmla="*/ 9 h 69"/>
                <a:gd name="T4" fmla="*/ 88 w 88"/>
                <a:gd name="T5" fmla="*/ 69 h 69"/>
                <a:gd name="T6" fmla="*/ 34 w 88"/>
                <a:gd name="T7" fmla="*/ 41 h 69"/>
                <a:gd name="T8" fmla="*/ 14 w 88"/>
                <a:gd name="T9" fmla="*/ 30 h 69"/>
                <a:gd name="T10" fmla="*/ 20 w 88"/>
                <a:gd name="T11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9">
                  <a:moveTo>
                    <a:pt x="20" y="1"/>
                  </a:moveTo>
                  <a:cubicBezTo>
                    <a:pt x="28" y="1"/>
                    <a:pt x="39" y="4"/>
                    <a:pt x="46" y="9"/>
                  </a:cubicBezTo>
                  <a:cubicBezTo>
                    <a:pt x="58" y="19"/>
                    <a:pt x="82" y="42"/>
                    <a:pt x="88" y="69"/>
                  </a:cubicBezTo>
                  <a:cubicBezTo>
                    <a:pt x="81" y="64"/>
                    <a:pt x="54" y="43"/>
                    <a:pt x="34" y="41"/>
                  </a:cubicBezTo>
                  <a:cubicBezTo>
                    <a:pt x="26" y="41"/>
                    <a:pt x="19" y="36"/>
                    <a:pt x="14" y="30"/>
                  </a:cubicBezTo>
                  <a:cubicBezTo>
                    <a:pt x="9" y="23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6219825" y="5002213"/>
              <a:ext cx="242887" cy="684213"/>
            </a:xfrm>
            <a:custGeom>
              <a:avLst/>
              <a:gdLst>
                <a:gd name="T0" fmla="*/ 57 w 232"/>
                <a:gd name="T1" fmla="*/ 2 h 652"/>
                <a:gd name="T2" fmla="*/ 145 w 232"/>
                <a:gd name="T3" fmla="*/ 104 h 652"/>
                <a:gd name="T4" fmla="*/ 158 w 232"/>
                <a:gd name="T5" fmla="*/ 257 h 652"/>
                <a:gd name="T6" fmla="*/ 140 w 232"/>
                <a:gd name="T7" fmla="*/ 652 h 652"/>
                <a:gd name="T8" fmla="*/ 86 w 232"/>
                <a:gd name="T9" fmla="*/ 272 h 652"/>
                <a:gd name="T10" fmla="*/ 16 w 232"/>
                <a:gd name="T11" fmla="*/ 106 h 652"/>
                <a:gd name="T12" fmla="*/ 57 w 232"/>
                <a:gd name="T13" fmla="*/ 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652">
                  <a:moveTo>
                    <a:pt x="57" y="2"/>
                  </a:moveTo>
                  <a:cubicBezTo>
                    <a:pt x="103" y="3"/>
                    <a:pt x="135" y="67"/>
                    <a:pt x="145" y="104"/>
                  </a:cubicBezTo>
                  <a:cubicBezTo>
                    <a:pt x="158" y="151"/>
                    <a:pt x="155" y="209"/>
                    <a:pt x="158" y="257"/>
                  </a:cubicBezTo>
                  <a:cubicBezTo>
                    <a:pt x="161" y="325"/>
                    <a:pt x="232" y="487"/>
                    <a:pt x="140" y="652"/>
                  </a:cubicBezTo>
                  <a:cubicBezTo>
                    <a:pt x="168" y="472"/>
                    <a:pt x="93" y="345"/>
                    <a:pt x="86" y="272"/>
                  </a:cubicBezTo>
                  <a:cubicBezTo>
                    <a:pt x="83" y="245"/>
                    <a:pt x="63" y="68"/>
                    <a:pt x="16" y="106"/>
                  </a:cubicBezTo>
                  <a:cubicBezTo>
                    <a:pt x="16" y="106"/>
                    <a:pt x="0" y="0"/>
                    <a:pt x="57" y="2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6253162" y="5005388"/>
              <a:ext cx="119062" cy="161925"/>
            </a:xfrm>
            <a:custGeom>
              <a:avLst/>
              <a:gdLst>
                <a:gd name="T0" fmla="*/ 18 w 114"/>
                <a:gd name="T1" fmla="*/ 11 h 154"/>
                <a:gd name="T2" fmla="*/ 68 w 114"/>
                <a:gd name="T3" fmla="*/ 30 h 154"/>
                <a:gd name="T4" fmla="*/ 111 w 114"/>
                <a:gd name="T5" fmla="*/ 154 h 154"/>
                <a:gd name="T6" fmla="*/ 63 w 114"/>
                <a:gd name="T7" fmla="*/ 57 h 154"/>
                <a:gd name="T8" fmla="*/ 18 w 114"/>
                <a:gd name="T9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4">
                  <a:moveTo>
                    <a:pt x="18" y="11"/>
                  </a:moveTo>
                  <a:cubicBezTo>
                    <a:pt x="38" y="0"/>
                    <a:pt x="62" y="24"/>
                    <a:pt x="68" y="30"/>
                  </a:cubicBezTo>
                  <a:cubicBezTo>
                    <a:pt x="80" y="40"/>
                    <a:pt x="114" y="101"/>
                    <a:pt x="111" y="154"/>
                  </a:cubicBezTo>
                  <a:cubicBezTo>
                    <a:pt x="105" y="149"/>
                    <a:pt x="80" y="67"/>
                    <a:pt x="63" y="57"/>
                  </a:cubicBezTo>
                  <a:cubicBezTo>
                    <a:pt x="29" y="36"/>
                    <a:pt x="0" y="20"/>
                    <a:pt x="18" y="11"/>
                  </a:cubicBezTo>
                  <a:close/>
                </a:path>
              </a:pathLst>
            </a:custGeom>
            <a:solidFill>
              <a:srgbClr val="F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5737225" y="5197475"/>
              <a:ext cx="161925" cy="319088"/>
            </a:xfrm>
            <a:custGeom>
              <a:avLst/>
              <a:gdLst>
                <a:gd name="T0" fmla="*/ 34 w 155"/>
                <a:gd name="T1" fmla="*/ 2 h 304"/>
                <a:gd name="T2" fmla="*/ 103 w 155"/>
                <a:gd name="T3" fmla="*/ 138 h 304"/>
                <a:gd name="T4" fmla="*/ 129 w 155"/>
                <a:gd name="T5" fmla="*/ 228 h 304"/>
                <a:gd name="T6" fmla="*/ 138 w 155"/>
                <a:gd name="T7" fmla="*/ 304 h 304"/>
                <a:gd name="T8" fmla="*/ 98 w 155"/>
                <a:gd name="T9" fmla="*/ 243 h 304"/>
                <a:gd name="T10" fmla="*/ 63 w 155"/>
                <a:gd name="T11" fmla="*/ 166 h 304"/>
                <a:gd name="T12" fmla="*/ 43 w 155"/>
                <a:gd name="T13" fmla="*/ 113 h 304"/>
                <a:gd name="T14" fmla="*/ 14 w 155"/>
                <a:gd name="T15" fmla="*/ 63 h 304"/>
                <a:gd name="T16" fmla="*/ 34 w 155"/>
                <a:gd name="T17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04">
                  <a:moveTo>
                    <a:pt x="34" y="2"/>
                  </a:moveTo>
                  <a:cubicBezTo>
                    <a:pt x="86" y="7"/>
                    <a:pt x="89" y="92"/>
                    <a:pt x="103" y="138"/>
                  </a:cubicBezTo>
                  <a:cubicBezTo>
                    <a:pt x="112" y="168"/>
                    <a:pt x="122" y="198"/>
                    <a:pt x="129" y="228"/>
                  </a:cubicBezTo>
                  <a:cubicBezTo>
                    <a:pt x="132" y="241"/>
                    <a:pt x="155" y="294"/>
                    <a:pt x="138" y="304"/>
                  </a:cubicBezTo>
                  <a:cubicBezTo>
                    <a:pt x="120" y="294"/>
                    <a:pt x="108" y="260"/>
                    <a:pt x="98" y="243"/>
                  </a:cubicBezTo>
                  <a:cubicBezTo>
                    <a:pt x="84" y="219"/>
                    <a:pt x="73" y="192"/>
                    <a:pt x="63" y="166"/>
                  </a:cubicBezTo>
                  <a:cubicBezTo>
                    <a:pt x="56" y="149"/>
                    <a:pt x="51" y="130"/>
                    <a:pt x="43" y="113"/>
                  </a:cubicBezTo>
                  <a:cubicBezTo>
                    <a:pt x="34" y="96"/>
                    <a:pt x="21" y="79"/>
                    <a:pt x="14" y="63"/>
                  </a:cubicBezTo>
                  <a:cubicBezTo>
                    <a:pt x="0" y="33"/>
                    <a:pt x="18" y="0"/>
                    <a:pt x="34" y="2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5840412" y="5511800"/>
              <a:ext cx="347662" cy="377825"/>
            </a:xfrm>
            <a:custGeom>
              <a:avLst/>
              <a:gdLst>
                <a:gd name="T0" fmla="*/ 68 w 333"/>
                <a:gd name="T1" fmla="*/ 348 h 360"/>
                <a:gd name="T2" fmla="*/ 52 w 333"/>
                <a:gd name="T3" fmla="*/ 320 h 360"/>
                <a:gd name="T4" fmla="*/ 21 w 333"/>
                <a:gd name="T5" fmla="*/ 257 h 360"/>
                <a:gd name="T6" fmla="*/ 0 w 333"/>
                <a:gd name="T7" fmla="*/ 169 h 360"/>
                <a:gd name="T8" fmla="*/ 61 w 333"/>
                <a:gd name="T9" fmla="*/ 175 h 360"/>
                <a:gd name="T10" fmla="*/ 84 w 333"/>
                <a:gd name="T11" fmla="*/ 103 h 360"/>
                <a:gd name="T12" fmla="*/ 117 w 333"/>
                <a:gd name="T13" fmla="*/ 106 h 360"/>
                <a:gd name="T14" fmla="*/ 162 w 333"/>
                <a:gd name="T15" fmla="*/ 67 h 360"/>
                <a:gd name="T16" fmla="*/ 270 w 333"/>
                <a:gd name="T17" fmla="*/ 0 h 360"/>
                <a:gd name="T18" fmla="*/ 326 w 333"/>
                <a:gd name="T19" fmla="*/ 35 h 360"/>
                <a:gd name="T20" fmla="*/ 315 w 333"/>
                <a:gd name="T21" fmla="*/ 140 h 360"/>
                <a:gd name="T22" fmla="*/ 276 w 333"/>
                <a:gd name="T23" fmla="*/ 224 h 360"/>
                <a:gd name="T24" fmla="*/ 201 w 333"/>
                <a:gd name="T25" fmla="*/ 268 h 360"/>
                <a:gd name="T26" fmla="*/ 127 w 333"/>
                <a:gd name="T27" fmla="*/ 306 h 360"/>
                <a:gd name="T28" fmla="*/ 62 w 333"/>
                <a:gd name="T29" fmla="*/ 360 h 360"/>
                <a:gd name="T30" fmla="*/ 68 w 333"/>
                <a:gd name="T31" fmla="*/ 34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360">
                  <a:moveTo>
                    <a:pt x="68" y="348"/>
                  </a:moveTo>
                  <a:cubicBezTo>
                    <a:pt x="57" y="339"/>
                    <a:pt x="57" y="332"/>
                    <a:pt x="52" y="320"/>
                  </a:cubicBezTo>
                  <a:cubicBezTo>
                    <a:pt x="43" y="298"/>
                    <a:pt x="30" y="278"/>
                    <a:pt x="21" y="257"/>
                  </a:cubicBezTo>
                  <a:cubicBezTo>
                    <a:pt x="8" y="229"/>
                    <a:pt x="4" y="199"/>
                    <a:pt x="0" y="169"/>
                  </a:cubicBezTo>
                  <a:cubicBezTo>
                    <a:pt x="19" y="178"/>
                    <a:pt x="47" y="199"/>
                    <a:pt x="61" y="175"/>
                  </a:cubicBezTo>
                  <a:cubicBezTo>
                    <a:pt x="72" y="156"/>
                    <a:pt x="57" y="109"/>
                    <a:pt x="84" y="103"/>
                  </a:cubicBezTo>
                  <a:cubicBezTo>
                    <a:pt x="94" y="100"/>
                    <a:pt x="106" y="109"/>
                    <a:pt x="117" y="106"/>
                  </a:cubicBezTo>
                  <a:cubicBezTo>
                    <a:pt x="137" y="102"/>
                    <a:pt x="150" y="81"/>
                    <a:pt x="162" y="67"/>
                  </a:cubicBezTo>
                  <a:cubicBezTo>
                    <a:pt x="191" y="29"/>
                    <a:pt x="220" y="1"/>
                    <a:pt x="270" y="0"/>
                  </a:cubicBezTo>
                  <a:cubicBezTo>
                    <a:pt x="300" y="0"/>
                    <a:pt x="320" y="4"/>
                    <a:pt x="326" y="35"/>
                  </a:cubicBezTo>
                  <a:cubicBezTo>
                    <a:pt x="333" y="69"/>
                    <a:pt x="326" y="107"/>
                    <a:pt x="315" y="140"/>
                  </a:cubicBezTo>
                  <a:cubicBezTo>
                    <a:pt x="306" y="168"/>
                    <a:pt x="297" y="203"/>
                    <a:pt x="276" y="224"/>
                  </a:cubicBezTo>
                  <a:cubicBezTo>
                    <a:pt x="256" y="244"/>
                    <a:pt x="225" y="254"/>
                    <a:pt x="201" y="268"/>
                  </a:cubicBezTo>
                  <a:cubicBezTo>
                    <a:pt x="177" y="283"/>
                    <a:pt x="150" y="291"/>
                    <a:pt x="127" y="306"/>
                  </a:cubicBezTo>
                  <a:cubicBezTo>
                    <a:pt x="103" y="321"/>
                    <a:pt x="87" y="345"/>
                    <a:pt x="62" y="360"/>
                  </a:cubicBezTo>
                  <a:lnTo>
                    <a:pt x="68" y="348"/>
                  </a:ln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216650" y="5746750"/>
              <a:ext cx="200025" cy="407988"/>
            </a:xfrm>
            <a:custGeom>
              <a:avLst/>
              <a:gdLst>
                <a:gd name="T0" fmla="*/ 143 w 191"/>
                <a:gd name="T1" fmla="*/ 277 h 389"/>
                <a:gd name="T2" fmla="*/ 14 w 191"/>
                <a:gd name="T3" fmla="*/ 76 h 389"/>
                <a:gd name="T4" fmla="*/ 128 w 191"/>
                <a:gd name="T5" fmla="*/ 77 h 389"/>
                <a:gd name="T6" fmla="*/ 186 w 191"/>
                <a:gd name="T7" fmla="*/ 196 h 389"/>
                <a:gd name="T8" fmla="*/ 170 w 191"/>
                <a:gd name="T9" fmla="*/ 389 h 389"/>
                <a:gd name="T10" fmla="*/ 143 w 191"/>
                <a:gd name="T11" fmla="*/ 27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389">
                  <a:moveTo>
                    <a:pt x="143" y="277"/>
                  </a:moveTo>
                  <a:cubicBezTo>
                    <a:pt x="133" y="216"/>
                    <a:pt x="30" y="134"/>
                    <a:pt x="14" y="76"/>
                  </a:cubicBezTo>
                  <a:cubicBezTo>
                    <a:pt x="0" y="25"/>
                    <a:pt x="70" y="0"/>
                    <a:pt x="128" y="77"/>
                  </a:cubicBezTo>
                  <a:cubicBezTo>
                    <a:pt x="154" y="110"/>
                    <a:pt x="178" y="154"/>
                    <a:pt x="186" y="196"/>
                  </a:cubicBezTo>
                  <a:cubicBezTo>
                    <a:pt x="191" y="222"/>
                    <a:pt x="185" y="365"/>
                    <a:pt x="170" y="389"/>
                  </a:cubicBezTo>
                  <a:lnTo>
                    <a:pt x="143" y="277"/>
                  </a:ln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5900737" y="5810250"/>
              <a:ext cx="725487" cy="1028700"/>
            </a:xfrm>
            <a:custGeom>
              <a:avLst/>
              <a:gdLst>
                <a:gd name="T0" fmla="*/ 420 w 692"/>
                <a:gd name="T1" fmla="*/ 730 h 982"/>
                <a:gd name="T2" fmla="*/ 594 w 692"/>
                <a:gd name="T3" fmla="*/ 963 h 982"/>
                <a:gd name="T4" fmla="*/ 657 w 692"/>
                <a:gd name="T5" fmla="*/ 943 h 982"/>
                <a:gd name="T6" fmla="*/ 658 w 692"/>
                <a:gd name="T7" fmla="*/ 813 h 982"/>
                <a:gd name="T8" fmla="*/ 508 w 692"/>
                <a:gd name="T9" fmla="*/ 510 h 982"/>
                <a:gd name="T10" fmla="*/ 328 w 692"/>
                <a:gd name="T11" fmla="*/ 267 h 982"/>
                <a:gd name="T12" fmla="*/ 150 w 692"/>
                <a:gd name="T13" fmla="*/ 9 h 982"/>
                <a:gd name="T14" fmla="*/ 6 w 692"/>
                <a:gd name="T15" fmla="*/ 97 h 982"/>
                <a:gd name="T16" fmla="*/ 44 w 692"/>
                <a:gd name="T17" fmla="*/ 175 h 982"/>
                <a:gd name="T18" fmla="*/ 420 w 692"/>
                <a:gd name="T19" fmla="*/ 73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982">
                  <a:moveTo>
                    <a:pt x="420" y="730"/>
                  </a:moveTo>
                  <a:cubicBezTo>
                    <a:pt x="465" y="796"/>
                    <a:pt x="522" y="922"/>
                    <a:pt x="594" y="963"/>
                  </a:cubicBezTo>
                  <a:cubicBezTo>
                    <a:pt x="627" y="982"/>
                    <a:pt x="628" y="972"/>
                    <a:pt x="657" y="943"/>
                  </a:cubicBezTo>
                  <a:cubicBezTo>
                    <a:pt x="692" y="909"/>
                    <a:pt x="669" y="852"/>
                    <a:pt x="658" y="813"/>
                  </a:cubicBezTo>
                  <a:cubicBezTo>
                    <a:pt x="641" y="757"/>
                    <a:pt x="551" y="555"/>
                    <a:pt x="508" y="510"/>
                  </a:cubicBezTo>
                  <a:cubicBezTo>
                    <a:pt x="429" y="427"/>
                    <a:pt x="420" y="333"/>
                    <a:pt x="328" y="267"/>
                  </a:cubicBezTo>
                  <a:cubicBezTo>
                    <a:pt x="236" y="201"/>
                    <a:pt x="189" y="147"/>
                    <a:pt x="150" y="9"/>
                  </a:cubicBezTo>
                  <a:cubicBezTo>
                    <a:pt x="111" y="0"/>
                    <a:pt x="12" y="80"/>
                    <a:pt x="6" y="97"/>
                  </a:cubicBezTo>
                  <a:cubicBezTo>
                    <a:pt x="0" y="117"/>
                    <a:pt x="29" y="161"/>
                    <a:pt x="44" y="175"/>
                  </a:cubicBezTo>
                  <a:cubicBezTo>
                    <a:pt x="213" y="337"/>
                    <a:pt x="356" y="634"/>
                    <a:pt x="420" y="73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299075" y="4411663"/>
              <a:ext cx="142875" cy="52388"/>
            </a:xfrm>
            <a:custGeom>
              <a:avLst/>
              <a:gdLst>
                <a:gd name="T0" fmla="*/ 55 w 136"/>
                <a:gd name="T1" fmla="*/ 39 h 51"/>
                <a:gd name="T2" fmla="*/ 29 w 136"/>
                <a:gd name="T3" fmla="*/ 28 h 51"/>
                <a:gd name="T4" fmla="*/ 79 w 136"/>
                <a:gd name="T5" fmla="*/ 20 h 51"/>
                <a:gd name="T6" fmla="*/ 131 w 136"/>
                <a:gd name="T7" fmla="*/ 10 h 51"/>
                <a:gd name="T8" fmla="*/ 123 w 136"/>
                <a:gd name="T9" fmla="*/ 28 h 51"/>
                <a:gd name="T10" fmla="*/ 106 w 136"/>
                <a:gd name="T11" fmla="*/ 29 h 51"/>
                <a:gd name="T12" fmla="*/ 55 w 136"/>
                <a:gd name="T13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1">
                  <a:moveTo>
                    <a:pt x="55" y="39"/>
                  </a:moveTo>
                  <a:cubicBezTo>
                    <a:pt x="43" y="43"/>
                    <a:pt x="0" y="51"/>
                    <a:pt x="29" y="28"/>
                  </a:cubicBezTo>
                  <a:cubicBezTo>
                    <a:pt x="41" y="18"/>
                    <a:pt x="64" y="24"/>
                    <a:pt x="79" y="20"/>
                  </a:cubicBezTo>
                  <a:cubicBezTo>
                    <a:pt x="98" y="14"/>
                    <a:pt x="111" y="0"/>
                    <a:pt x="131" y="10"/>
                  </a:cubicBezTo>
                  <a:cubicBezTo>
                    <a:pt x="136" y="12"/>
                    <a:pt x="125" y="26"/>
                    <a:pt x="123" y="28"/>
                  </a:cubicBezTo>
                  <a:cubicBezTo>
                    <a:pt x="116" y="32"/>
                    <a:pt x="113" y="28"/>
                    <a:pt x="106" y="29"/>
                  </a:cubicBezTo>
                  <a:cubicBezTo>
                    <a:pt x="89" y="31"/>
                    <a:pt x="73" y="33"/>
                    <a:pt x="55" y="3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345112" y="4451350"/>
              <a:ext cx="155575" cy="123825"/>
            </a:xfrm>
            <a:custGeom>
              <a:avLst/>
              <a:gdLst>
                <a:gd name="T0" fmla="*/ 134 w 148"/>
                <a:gd name="T1" fmla="*/ 85 h 118"/>
                <a:gd name="T2" fmla="*/ 84 w 148"/>
                <a:gd name="T3" fmla="*/ 91 h 118"/>
                <a:gd name="T4" fmla="*/ 40 w 148"/>
                <a:gd name="T5" fmla="*/ 114 h 118"/>
                <a:gd name="T6" fmla="*/ 12 w 148"/>
                <a:gd name="T7" fmla="*/ 98 h 118"/>
                <a:gd name="T8" fmla="*/ 47 w 148"/>
                <a:gd name="T9" fmla="*/ 71 h 118"/>
                <a:gd name="T10" fmla="*/ 0 w 148"/>
                <a:gd name="T11" fmla="*/ 58 h 118"/>
                <a:gd name="T12" fmla="*/ 70 w 148"/>
                <a:gd name="T13" fmla="*/ 49 h 118"/>
                <a:gd name="T14" fmla="*/ 113 w 148"/>
                <a:gd name="T15" fmla="*/ 0 h 118"/>
                <a:gd name="T16" fmla="*/ 134 w 148"/>
                <a:gd name="T17" fmla="*/ 8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18">
                  <a:moveTo>
                    <a:pt x="134" y="85"/>
                  </a:moveTo>
                  <a:cubicBezTo>
                    <a:pt x="119" y="100"/>
                    <a:pt x="102" y="89"/>
                    <a:pt x="84" y="91"/>
                  </a:cubicBezTo>
                  <a:cubicBezTo>
                    <a:pt x="60" y="93"/>
                    <a:pt x="57" y="109"/>
                    <a:pt x="40" y="114"/>
                  </a:cubicBezTo>
                  <a:cubicBezTo>
                    <a:pt x="30" y="118"/>
                    <a:pt x="6" y="111"/>
                    <a:pt x="12" y="98"/>
                  </a:cubicBezTo>
                  <a:cubicBezTo>
                    <a:pt x="17" y="86"/>
                    <a:pt x="44" y="91"/>
                    <a:pt x="47" y="71"/>
                  </a:cubicBezTo>
                  <a:cubicBezTo>
                    <a:pt x="33" y="62"/>
                    <a:pt x="10" y="72"/>
                    <a:pt x="0" y="58"/>
                  </a:cubicBezTo>
                  <a:cubicBezTo>
                    <a:pt x="11" y="41"/>
                    <a:pt x="52" y="57"/>
                    <a:pt x="70" y="49"/>
                  </a:cubicBezTo>
                  <a:cubicBezTo>
                    <a:pt x="85" y="43"/>
                    <a:pt x="114" y="23"/>
                    <a:pt x="113" y="0"/>
                  </a:cubicBezTo>
                  <a:cubicBezTo>
                    <a:pt x="113" y="0"/>
                    <a:pt x="148" y="71"/>
                    <a:pt x="134" y="85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419725" y="4645025"/>
              <a:ext cx="225425" cy="265113"/>
            </a:xfrm>
            <a:custGeom>
              <a:avLst/>
              <a:gdLst>
                <a:gd name="T0" fmla="*/ 47 w 215"/>
                <a:gd name="T1" fmla="*/ 9 h 253"/>
                <a:gd name="T2" fmla="*/ 10 w 215"/>
                <a:gd name="T3" fmla="*/ 52 h 253"/>
                <a:gd name="T4" fmla="*/ 46 w 215"/>
                <a:gd name="T5" fmla="*/ 24 h 253"/>
                <a:gd name="T6" fmla="*/ 125 w 215"/>
                <a:gd name="T7" fmla="*/ 28 h 253"/>
                <a:gd name="T8" fmla="*/ 49 w 215"/>
                <a:gd name="T9" fmla="*/ 58 h 253"/>
                <a:gd name="T10" fmla="*/ 118 w 215"/>
                <a:gd name="T11" fmla="*/ 64 h 253"/>
                <a:gd name="T12" fmla="*/ 83 w 215"/>
                <a:gd name="T13" fmla="*/ 126 h 253"/>
                <a:gd name="T14" fmla="*/ 114 w 215"/>
                <a:gd name="T15" fmla="*/ 122 h 253"/>
                <a:gd name="T16" fmla="*/ 103 w 215"/>
                <a:gd name="T17" fmla="*/ 167 h 253"/>
                <a:gd name="T18" fmla="*/ 144 w 215"/>
                <a:gd name="T19" fmla="*/ 188 h 253"/>
                <a:gd name="T20" fmla="*/ 213 w 215"/>
                <a:gd name="T21" fmla="*/ 253 h 253"/>
                <a:gd name="T22" fmla="*/ 158 w 215"/>
                <a:gd name="T23" fmla="*/ 117 h 253"/>
                <a:gd name="T24" fmla="*/ 130 w 215"/>
                <a:gd name="T25" fmla="*/ 23 h 253"/>
                <a:gd name="T26" fmla="*/ 47 w 215"/>
                <a:gd name="T27" fmla="*/ 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5" h="253">
                  <a:moveTo>
                    <a:pt x="47" y="9"/>
                  </a:moveTo>
                  <a:cubicBezTo>
                    <a:pt x="25" y="17"/>
                    <a:pt x="0" y="59"/>
                    <a:pt x="10" y="52"/>
                  </a:cubicBezTo>
                  <a:cubicBezTo>
                    <a:pt x="26" y="41"/>
                    <a:pt x="32" y="29"/>
                    <a:pt x="46" y="24"/>
                  </a:cubicBezTo>
                  <a:cubicBezTo>
                    <a:pt x="73" y="12"/>
                    <a:pt x="98" y="20"/>
                    <a:pt x="125" y="28"/>
                  </a:cubicBezTo>
                  <a:cubicBezTo>
                    <a:pt x="116" y="51"/>
                    <a:pt x="68" y="46"/>
                    <a:pt x="49" y="58"/>
                  </a:cubicBezTo>
                  <a:cubicBezTo>
                    <a:pt x="60" y="82"/>
                    <a:pt x="102" y="42"/>
                    <a:pt x="118" y="64"/>
                  </a:cubicBezTo>
                  <a:cubicBezTo>
                    <a:pt x="134" y="87"/>
                    <a:pt x="79" y="105"/>
                    <a:pt x="83" y="126"/>
                  </a:cubicBezTo>
                  <a:cubicBezTo>
                    <a:pt x="92" y="125"/>
                    <a:pt x="108" y="119"/>
                    <a:pt x="114" y="122"/>
                  </a:cubicBezTo>
                  <a:cubicBezTo>
                    <a:pt x="113" y="138"/>
                    <a:pt x="91" y="152"/>
                    <a:pt x="103" y="167"/>
                  </a:cubicBezTo>
                  <a:cubicBezTo>
                    <a:pt x="112" y="177"/>
                    <a:pt x="132" y="178"/>
                    <a:pt x="144" y="188"/>
                  </a:cubicBezTo>
                  <a:cubicBezTo>
                    <a:pt x="167" y="208"/>
                    <a:pt x="187" y="235"/>
                    <a:pt x="213" y="253"/>
                  </a:cubicBezTo>
                  <a:cubicBezTo>
                    <a:pt x="215" y="207"/>
                    <a:pt x="171" y="161"/>
                    <a:pt x="158" y="117"/>
                  </a:cubicBezTo>
                  <a:cubicBezTo>
                    <a:pt x="149" y="87"/>
                    <a:pt x="148" y="50"/>
                    <a:pt x="130" y="23"/>
                  </a:cubicBezTo>
                  <a:cubicBezTo>
                    <a:pt x="115" y="0"/>
                    <a:pt x="71" y="1"/>
                    <a:pt x="47" y="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389562" y="4589463"/>
              <a:ext cx="138112" cy="42863"/>
            </a:xfrm>
            <a:custGeom>
              <a:avLst/>
              <a:gdLst>
                <a:gd name="T0" fmla="*/ 132 w 132"/>
                <a:gd name="T1" fmla="*/ 34 h 41"/>
                <a:gd name="T2" fmla="*/ 57 w 132"/>
                <a:gd name="T3" fmla="*/ 15 h 41"/>
                <a:gd name="T4" fmla="*/ 25 w 132"/>
                <a:gd name="T5" fmla="*/ 36 h 41"/>
                <a:gd name="T6" fmla="*/ 10 w 132"/>
                <a:gd name="T7" fmla="*/ 22 h 41"/>
                <a:gd name="T8" fmla="*/ 42 w 132"/>
                <a:gd name="T9" fmla="*/ 11 h 41"/>
                <a:gd name="T10" fmla="*/ 77 w 132"/>
                <a:gd name="T11" fmla="*/ 1 h 41"/>
                <a:gd name="T12" fmla="*/ 132 w 132"/>
                <a:gd name="T13" fmla="*/ 41 h 41"/>
                <a:gd name="T14" fmla="*/ 132 w 132"/>
                <a:gd name="T15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41">
                  <a:moveTo>
                    <a:pt x="132" y="34"/>
                  </a:moveTo>
                  <a:cubicBezTo>
                    <a:pt x="110" y="15"/>
                    <a:pt x="84" y="4"/>
                    <a:pt x="57" y="15"/>
                  </a:cubicBezTo>
                  <a:cubicBezTo>
                    <a:pt x="45" y="19"/>
                    <a:pt x="36" y="32"/>
                    <a:pt x="25" y="36"/>
                  </a:cubicBezTo>
                  <a:cubicBezTo>
                    <a:pt x="14" y="40"/>
                    <a:pt x="0" y="35"/>
                    <a:pt x="10" y="22"/>
                  </a:cubicBezTo>
                  <a:cubicBezTo>
                    <a:pt x="15" y="17"/>
                    <a:pt x="35" y="14"/>
                    <a:pt x="42" y="11"/>
                  </a:cubicBezTo>
                  <a:cubicBezTo>
                    <a:pt x="55" y="5"/>
                    <a:pt x="62" y="0"/>
                    <a:pt x="77" y="1"/>
                  </a:cubicBezTo>
                  <a:cubicBezTo>
                    <a:pt x="99" y="3"/>
                    <a:pt x="132" y="14"/>
                    <a:pt x="132" y="41"/>
                  </a:cubicBezTo>
                  <a:lnTo>
                    <a:pt x="132" y="34"/>
                  </a:ln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5280025" y="4991100"/>
              <a:ext cx="84137" cy="188913"/>
            </a:xfrm>
            <a:custGeom>
              <a:avLst/>
              <a:gdLst>
                <a:gd name="T0" fmla="*/ 67 w 81"/>
                <a:gd name="T1" fmla="*/ 20 h 180"/>
                <a:gd name="T2" fmla="*/ 41 w 81"/>
                <a:gd name="T3" fmla="*/ 45 h 180"/>
                <a:gd name="T4" fmla="*/ 41 w 81"/>
                <a:gd name="T5" fmla="*/ 45 h 180"/>
                <a:gd name="T6" fmla="*/ 4 w 81"/>
                <a:gd name="T7" fmla="*/ 176 h 180"/>
                <a:gd name="T8" fmla="*/ 4 w 81"/>
                <a:gd name="T9" fmla="*/ 180 h 180"/>
                <a:gd name="T10" fmla="*/ 5 w 81"/>
                <a:gd name="T11" fmla="*/ 169 h 180"/>
                <a:gd name="T12" fmla="*/ 22 w 81"/>
                <a:gd name="T13" fmla="*/ 110 h 180"/>
                <a:gd name="T14" fmla="*/ 81 w 81"/>
                <a:gd name="T15" fmla="*/ 0 h 180"/>
                <a:gd name="T16" fmla="*/ 67 w 81"/>
                <a:gd name="T17" fmla="*/ 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80">
                  <a:moveTo>
                    <a:pt x="67" y="20"/>
                  </a:moveTo>
                  <a:cubicBezTo>
                    <a:pt x="60" y="29"/>
                    <a:pt x="50" y="37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9" y="77"/>
                    <a:pt x="0" y="137"/>
                    <a:pt x="4" y="176"/>
                  </a:cubicBezTo>
                  <a:cubicBezTo>
                    <a:pt x="4" y="177"/>
                    <a:pt x="4" y="179"/>
                    <a:pt x="4" y="180"/>
                  </a:cubicBezTo>
                  <a:cubicBezTo>
                    <a:pt x="4" y="176"/>
                    <a:pt x="5" y="171"/>
                    <a:pt x="5" y="169"/>
                  </a:cubicBezTo>
                  <a:cubicBezTo>
                    <a:pt x="8" y="149"/>
                    <a:pt x="15" y="129"/>
                    <a:pt x="22" y="110"/>
                  </a:cubicBezTo>
                  <a:cubicBezTo>
                    <a:pt x="38" y="71"/>
                    <a:pt x="62" y="37"/>
                    <a:pt x="81" y="0"/>
                  </a:cubicBezTo>
                  <a:cubicBezTo>
                    <a:pt x="77" y="6"/>
                    <a:pt x="72" y="14"/>
                    <a:pt x="67" y="20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5326062" y="4835525"/>
              <a:ext cx="184150" cy="617538"/>
            </a:xfrm>
            <a:custGeom>
              <a:avLst/>
              <a:gdLst>
                <a:gd name="T0" fmla="*/ 154 w 176"/>
                <a:gd name="T1" fmla="*/ 234 h 589"/>
                <a:gd name="T2" fmla="*/ 115 w 176"/>
                <a:gd name="T3" fmla="*/ 82 h 589"/>
                <a:gd name="T4" fmla="*/ 7 w 176"/>
                <a:gd name="T5" fmla="*/ 28 h 589"/>
                <a:gd name="T6" fmla="*/ 7 w 176"/>
                <a:gd name="T7" fmla="*/ 28 h 589"/>
                <a:gd name="T8" fmla="*/ 0 w 176"/>
                <a:gd name="T9" fmla="*/ 34 h 589"/>
                <a:gd name="T10" fmla="*/ 56 w 176"/>
                <a:gd name="T11" fmla="*/ 27 h 589"/>
                <a:gd name="T12" fmla="*/ 98 w 176"/>
                <a:gd name="T13" fmla="*/ 71 h 589"/>
                <a:gd name="T14" fmla="*/ 116 w 176"/>
                <a:gd name="T15" fmla="*/ 108 h 589"/>
                <a:gd name="T16" fmla="*/ 122 w 176"/>
                <a:gd name="T17" fmla="*/ 140 h 589"/>
                <a:gd name="T18" fmla="*/ 135 w 176"/>
                <a:gd name="T19" fmla="*/ 175 h 589"/>
                <a:gd name="T20" fmla="*/ 138 w 176"/>
                <a:gd name="T21" fmla="*/ 213 h 589"/>
                <a:gd name="T22" fmla="*/ 161 w 176"/>
                <a:gd name="T23" fmla="*/ 295 h 589"/>
                <a:gd name="T24" fmla="*/ 134 w 176"/>
                <a:gd name="T25" fmla="*/ 272 h 589"/>
                <a:gd name="T26" fmla="*/ 109 w 176"/>
                <a:gd name="T27" fmla="*/ 265 h 589"/>
                <a:gd name="T28" fmla="*/ 134 w 176"/>
                <a:gd name="T29" fmla="*/ 278 h 589"/>
                <a:gd name="T30" fmla="*/ 165 w 176"/>
                <a:gd name="T31" fmla="*/ 307 h 589"/>
                <a:gd name="T32" fmla="*/ 169 w 176"/>
                <a:gd name="T33" fmla="*/ 330 h 589"/>
                <a:gd name="T34" fmla="*/ 169 w 176"/>
                <a:gd name="T35" fmla="*/ 426 h 589"/>
                <a:gd name="T36" fmla="*/ 168 w 176"/>
                <a:gd name="T37" fmla="*/ 453 h 589"/>
                <a:gd name="T38" fmla="*/ 166 w 176"/>
                <a:gd name="T39" fmla="*/ 472 h 589"/>
                <a:gd name="T40" fmla="*/ 162 w 176"/>
                <a:gd name="T41" fmla="*/ 489 h 589"/>
                <a:gd name="T42" fmla="*/ 162 w 176"/>
                <a:gd name="T43" fmla="*/ 503 h 589"/>
                <a:gd name="T44" fmla="*/ 155 w 176"/>
                <a:gd name="T45" fmla="*/ 525 h 589"/>
                <a:gd name="T46" fmla="*/ 160 w 176"/>
                <a:gd name="T47" fmla="*/ 530 h 589"/>
                <a:gd name="T48" fmla="*/ 170 w 176"/>
                <a:gd name="T49" fmla="*/ 588 h 589"/>
                <a:gd name="T50" fmla="*/ 175 w 176"/>
                <a:gd name="T51" fmla="*/ 559 h 589"/>
                <a:gd name="T52" fmla="*/ 169 w 176"/>
                <a:gd name="T53" fmla="*/ 520 h 589"/>
                <a:gd name="T54" fmla="*/ 172 w 176"/>
                <a:gd name="T55" fmla="*/ 444 h 589"/>
                <a:gd name="T56" fmla="*/ 170 w 176"/>
                <a:gd name="T57" fmla="*/ 364 h 589"/>
                <a:gd name="T58" fmla="*/ 167 w 176"/>
                <a:gd name="T59" fmla="*/ 301 h 589"/>
                <a:gd name="T60" fmla="*/ 154 w 176"/>
                <a:gd name="T61" fmla="*/ 23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589">
                  <a:moveTo>
                    <a:pt x="154" y="234"/>
                  </a:moveTo>
                  <a:cubicBezTo>
                    <a:pt x="144" y="185"/>
                    <a:pt x="135" y="129"/>
                    <a:pt x="115" y="82"/>
                  </a:cubicBezTo>
                  <a:cubicBezTo>
                    <a:pt x="94" y="35"/>
                    <a:pt x="51" y="0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4" y="30"/>
                    <a:pt x="2" y="32"/>
                    <a:pt x="0" y="34"/>
                  </a:cubicBezTo>
                  <a:cubicBezTo>
                    <a:pt x="26" y="18"/>
                    <a:pt x="40" y="20"/>
                    <a:pt x="56" y="27"/>
                  </a:cubicBezTo>
                  <a:cubicBezTo>
                    <a:pt x="79" y="36"/>
                    <a:pt x="88" y="51"/>
                    <a:pt x="98" y="71"/>
                  </a:cubicBezTo>
                  <a:cubicBezTo>
                    <a:pt x="104" y="82"/>
                    <a:pt x="111" y="97"/>
                    <a:pt x="116" y="108"/>
                  </a:cubicBezTo>
                  <a:cubicBezTo>
                    <a:pt x="119" y="119"/>
                    <a:pt x="118" y="129"/>
                    <a:pt x="122" y="140"/>
                  </a:cubicBezTo>
                  <a:cubicBezTo>
                    <a:pt x="127" y="152"/>
                    <a:pt x="134" y="162"/>
                    <a:pt x="135" y="175"/>
                  </a:cubicBezTo>
                  <a:cubicBezTo>
                    <a:pt x="136" y="188"/>
                    <a:pt x="135" y="200"/>
                    <a:pt x="138" y="213"/>
                  </a:cubicBezTo>
                  <a:cubicBezTo>
                    <a:pt x="143" y="236"/>
                    <a:pt x="163" y="273"/>
                    <a:pt x="161" y="295"/>
                  </a:cubicBezTo>
                  <a:cubicBezTo>
                    <a:pt x="155" y="287"/>
                    <a:pt x="145" y="275"/>
                    <a:pt x="134" y="272"/>
                  </a:cubicBezTo>
                  <a:cubicBezTo>
                    <a:pt x="123" y="268"/>
                    <a:pt x="110" y="259"/>
                    <a:pt x="109" y="265"/>
                  </a:cubicBezTo>
                  <a:cubicBezTo>
                    <a:pt x="110" y="270"/>
                    <a:pt x="128" y="275"/>
                    <a:pt x="134" y="278"/>
                  </a:cubicBezTo>
                  <a:cubicBezTo>
                    <a:pt x="145" y="284"/>
                    <a:pt x="166" y="293"/>
                    <a:pt x="165" y="307"/>
                  </a:cubicBezTo>
                  <a:cubicBezTo>
                    <a:pt x="164" y="313"/>
                    <a:pt x="169" y="323"/>
                    <a:pt x="169" y="330"/>
                  </a:cubicBezTo>
                  <a:cubicBezTo>
                    <a:pt x="167" y="376"/>
                    <a:pt x="169" y="421"/>
                    <a:pt x="169" y="426"/>
                  </a:cubicBezTo>
                  <a:cubicBezTo>
                    <a:pt x="169" y="432"/>
                    <a:pt x="168" y="447"/>
                    <a:pt x="168" y="453"/>
                  </a:cubicBezTo>
                  <a:cubicBezTo>
                    <a:pt x="168" y="460"/>
                    <a:pt x="169" y="466"/>
                    <a:pt x="166" y="472"/>
                  </a:cubicBezTo>
                  <a:cubicBezTo>
                    <a:pt x="164" y="479"/>
                    <a:pt x="162" y="482"/>
                    <a:pt x="162" y="489"/>
                  </a:cubicBezTo>
                  <a:cubicBezTo>
                    <a:pt x="163" y="497"/>
                    <a:pt x="164" y="496"/>
                    <a:pt x="162" y="503"/>
                  </a:cubicBezTo>
                  <a:cubicBezTo>
                    <a:pt x="160" y="510"/>
                    <a:pt x="160" y="519"/>
                    <a:pt x="155" y="525"/>
                  </a:cubicBezTo>
                  <a:cubicBezTo>
                    <a:pt x="151" y="531"/>
                    <a:pt x="156" y="540"/>
                    <a:pt x="160" y="530"/>
                  </a:cubicBezTo>
                  <a:cubicBezTo>
                    <a:pt x="171" y="517"/>
                    <a:pt x="162" y="585"/>
                    <a:pt x="170" y="588"/>
                  </a:cubicBezTo>
                  <a:cubicBezTo>
                    <a:pt x="174" y="589"/>
                    <a:pt x="175" y="562"/>
                    <a:pt x="175" y="559"/>
                  </a:cubicBezTo>
                  <a:cubicBezTo>
                    <a:pt x="174" y="546"/>
                    <a:pt x="172" y="533"/>
                    <a:pt x="169" y="520"/>
                  </a:cubicBezTo>
                  <a:cubicBezTo>
                    <a:pt x="165" y="496"/>
                    <a:pt x="170" y="469"/>
                    <a:pt x="172" y="444"/>
                  </a:cubicBezTo>
                  <a:cubicBezTo>
                    <a:pt x="173" y="420"/>
                    <a:pt x="170" y="388"/>
                    <a:pt x="170" y="364"/>
                  </a:cubicBezTo>
                  <a:cubicBezTo>
                    <a:pt x="170" y="341"/>
                    <a:pt x="176" y="332"/>
                    <a:pt x="167" y="301"/>
                  </a:cubicBezTo>
                  <a:cubicBezTo>
                    <a:pt x="160" y="279"/>
                    <a:pt x="159" y="257"/>
                    <a:pt x="154" y="234"/>
                  </a:cubicBezTo>
                  <a:close/>
                </a:path>
              </a:pathLst>
            </a:custGeom>
            <a:solidFill>
              <a:srgbClr val="965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260975" y="4237038"/>
              <a:ext cx="179387" cy="646113"/>
            </a:xfrm>
            <a:custGeom>
              <a:avLst/>
              <a:gdLst>
                <a:gd name="T0" fmla="*/ 72 w 171"/>
                <a:gd name="T1" fmla="*/ 327 h 616"/>
                <a:gd name="T2" fmla="*/ 36 w 171"/>
                <a:gd name="T3" fmla="*/ 201 h 616"/>
                <a:gd name="T4" fmla="*/ 15 w 171"/>
                <a:gd name="T5" fmla="*/ 71 h 616"/>
                <a:gd name="T6" fmla="*/ 34 w 171"/>
                <a:gd name="T7" fmla="*/ 0 h 616"/>
                <a:gd name="T8" fmla="*/ 27 w 171"/>
                <a:gd name="T9" fmla="*/ 181 h 616"/>
                <a:gd name="T10" fmla="*/ 68 w 171"/>
                <a:gd name="T11" fmla="*/ 340 h 616"/>
                <a:gd name="T12" fmla="*/ 145 w 171"/>
                <a:gd name="T13" fmla="*/ 548 h 616"/>
                <a:gd name="T14" fmla="*/ 171 w 171"/>
                <a:gd name="T15" fmla="*/ 616 h 616"/>
                <a:gd name="T16" fmla="*/ 171 w 171"/>
                <a:gd name="T17" fmla="*/ 616 h 616"/>
                <a:gd name="T18" fmla="*/ 106 w 171"/>
                <a:gd name="T19" fmla="*/ 445 h 616"/>
                <a:gd name="T20" fmla="*/ 72 w 171"/>
                <a:gd name="T21" fmla="*/ 327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616">
                  <a:moveTo>
                    <a:pt x="72" y="327"/>
                  </a:moveTo>
                  <a:cubicBezTo>
                    <a:pt x="64" y="284"/>
                    <a:pt x="45" y="244"/>
                    <a:pt x="36" y="201"/>
                  </a:cubicBezTo>
                  <a:cubicBezTo>
                    <a:pt x="27" y="158"/>
                    <a:pt x="15" y="115"/>
                    <a:pt x="15" y="71"/>
                  </a:cubicBezTo>
                  <a:cubicBezTo>
                    <a:pt x="15" y="45"/>
                    <a:pt x="22" y="21"/>
                    <a:pt x="34" y="0"/>
                  </a:cubicBezTo>
                  <a:cubicBezTo>
                    <a:pt x="0" y="35"/>
                    <a:pt x="10" y="87"/>
                    <a:pt x="27" y="181"/>
                  </a:cubicBezTo>
                  <a:cubicBezTo>
                    <a:pt x="36" y="233"/>
                    <a:pt x="49" y="265"/>
                    <a:pt x="68" y="340"/>
                  </a:cubicBezTo>
                  <a:cubicBezTo>
                    <a:pt x="86" y="416"/>
                    <a:pt x="118" y="483"/>
                    <a:pt x="145" y="548"/>
                  </a:cubicBezTo>
                  <a:cubicBezTo>
                    <a:pt x="152" y="565"/>
                    <a:pt x="162" y="590"/>
                    <a:pt x="171" y="616"/>
                  </a:cubicBezTo>
                  <a:cubicBezTo>
                    <a:pt x="171" y="616"/>
                    <a:pt x="171" y="616"/>
                    <a:pt x="171" y="616"/>
                  </a:cubicBezTo>
                  <a:cubicBezTo>
                    <a:pt x="165" y="591"/>
                    <a:pt x="119" y="475"/>
                    <a:pt x="106" y="445"/>
                  </a:cubicBezTo>
                  <a:cubicBezTo>
                    <a:pt x="89" y="406"/>
                    <a:pt x="80" y="368"/>
                    <a:pt x="72" y="32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5608637" y="4746625"/>
              <a:ext cx="223837" cy="179388"/>
            </a:xfrm>
            <a:custGeom>
              <a:avLst/>
              <a:gdLst>
                <a:gd name="T0" fmla="*/ 213 w 213"/>
                <a:gd name="T1" fmla="*/ 117 h 170"/>
                <a:gd name="T2" fmla="*/ 125 w 213"/>
                <a:gd name="T3" fmla="*/ 159 h 170"/>
                <a:gd name="T4" fmla="*/ 0 w 213"/>
                <a:gd name="T5" fmla="*/ 0 h 170"/>
                <a:gd name="T6" fmla="*/ 132 w 213"/>
                <a:gd name="T7" fmla="*/ 166 h 170"/>
                <a:gd name="T8" fmla="*/ 195 w 213"/>
                <a:gd name="T9" fmla="*/ 135 h 170"/>
                <a:gd name="T10" fmla="*/ 213 w 213"/>
                <a:gd name="T11" fmla="*/ 11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170">
                  <a:moveTo>
                    <a:pt x="213" y="117"/>
                  </a:moveTo>
                  <a:cubicBezTo>
                    <a:pt x="188" y="133"/>
                    <a:pt x="164" y="170"/>
                    <a:pt x="125" y="159"/>
                  </a:cubicBezTo>
                  <a:cubicBezTo>
                    <a:pt x="85" y="148"/>
                    <a:pt x="27" y="96"/>
                    <a:pt x="0" y="0"/>
                  </a:cubicBezTo>
                  <a:cubicBezTo>
                    <a:pt x="14" y="75"/>
                    <a:pt x="85" y="168"/>
                    <a:pt x="132" y="166"/>
                  </a:cubicBezTo>
                  <a:cubicBezTo>
                    <a:pt x="156" y="165"/>
                    <a:pt x="177" y="151"/>
                    <a:pt x="195" y="135"/>
                  </a:cubicBezTo>
                  <a:cubicBezTo>
                    <a:pt x="197" y="134"/>
                    <a:pt x="205" y="126"/>
                    <a:pt x="213" y="11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126162" y="4929188"/>
              <a:ext cx="125412" cy="58738"/>
            </a:xfrm>
            <a:custGeom>
              <a:avLst/>
              <a:gdLst>
                <a:gd name="T0" fmla="*/ 87 w 120"/>
                <a:gd name="T1" fmla="*/ 52 h 55"/>
                <a:gd name="T2" fmla="*/ 120 w 120"/>
                <a:gd name="T3" fmla="*/ 35 h 55"/>
                <a:gd name="T4" fmla="*/ 70 w 120"/>
                <a:gd name="T5" fmla="*/ 42 h 55"/>
                <a:gd name="T6" fmla="*/ 0 w 120"/>
                <a:gd name="T7" fmla="*/ 0 h 55"/>
                <a:gd name="T8" fmla="*/ 42 w 120"/>
                <a:gd name="T9" fmla="*/ 39 h 55"/>
                <a:gd name="T10" fmla="*/ 87 w 120"/>
                <a:gd name="T11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55">
                  <a:moveTo>
                    <a:pt x="87" y="52"/>
                  </a:moveTo>
                  <a:cubicBezTo>
                    <a:pt x="98" y="51"/>
                    <a:pt x="110" y="43"/>
                    <a:pt x="120" y="35"/>
                  </a:cubicBezTo>
                  <a:cubicBezTo>
                    <a:pt x="102" y="40"/>
                    <a:pt x="90" y="50"/>
                    <a:pt x="70" y="42"/>
                  </a:cubicBezTo>
                  <a:cubicBezTo>
                    <a:pt x="35" y="28"/>
                    <a:pt x="20" y="12"/>
                    <a:pt x="0" y="0"/>
                  </a:cubicBezTo>
                  <a:cubicBezTo>
                    <a:pt x="13" y="13"/>
                    <a:pt x="22" y="25"/>
                    <a:pt x="42" y="39"/>
                  </a:cubicBezTo>
                  <a:cubicBezTo>
                    <a:pt x="55" y="49"/>
                    <a:pt x="70" y="55"/>
                    <a:pt x="87" y="52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5961062" y="4918075"/>
              <a:ext cx="76200" cy="36513"/>
            </a:xfrm>
            <a:custGeom>
              <a:avLst/>
              <a:gdLst>
                <a:gd name="T0" fmla="*/ 73 w 73"/>
                <a:gd name="T1" fmla="*/ 7 h 35"/>
                <a:gd name="T2" fmla="*/ 29 w 73"/>
                <a:gd name="T3" fmla="*/ 14 h 35"/>
                <a:gd name="T4" fmla="*/ 0 w 73"/>
                <a:gd name="T5" fmla="*/ 0 h 35"/>
                <a:gd name="T6" fmla="*/ 73 w 73"/>
                <a:gd name="T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5">
                  <a:moveTo>
                    <a:pt x="73" y="7"/>
                  </a:moveTo>
                  <a:cubicBezTo>
                    <a:pt x="64" y="14"/>
                    <a:pt x="53" y="19"/>
                    <a:pt x="29" y="14"/>
                  </a:cubicBezTo>
                  <a:cubicBezTo>
                    <a:pt x="17" y="11"/>
                    <a:pt x="8" y="6"/>
                    <a:pt x="0" y="0"/>
                  </a:cubicBezTo>
                  <a:cubicBezTo>
                    <a:pt x="29" y="26"/>
                    <a:pt x="56" y="35"/>
                    <a:pt x="73" y="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5284787" y="5110163"/>
              <a:ext cx="1041400" cy="2089150"/>
            </a:xfrm>
            <a:custGeom>
              <a:avLst/>
              <a:gdLst>
                <a:gd name="T0" fmla="*/ 39 w 994"/>
                <a:gd name="T1" fmla="*/ 27 h 1994"/>
                <a:gd name="T2" fmla="*/ 22 w 994"/>
                <a:gd name="T3" fmla="*/ 58 h 1994"/>
                <a:gd name="T4" fmla="*/ 4 w 994"/>
                <a:gd name="T5" fmla="*/ 77 h 1994"/>
                <a:gd name="T6" fmla="*/ 0 w 994"/>
                <a:gd name="T7" fmla="*/ 74 h 1994"/>
                <a:gd name="T8" fmla="*/ 92 w 994"/>
                <a:gd name="T9" fmla="*/ 269 h 1994"/>
                <a:gd name="T10" fmla="*/ 128 w 994"/>
                <a:gd name="T11" fmla="*/ 402 h 1994"/>
                <a:gd name="T12" fmla="*/ 350 w 994"/>
                <a:gd name="T13" fmla="*/ 697 h 1994"/>
                <a:gd name="T14" fmla="*/ 445 w 994"/>
                <a:gd name="T15" fmla="*/ 774 h 1994"/>
                <a:gd name="T16" fmla="*/ 581 w 994"/>
                <a:gd name="T17" fmla="*/ 1015 h 1994"/>
                <a:gd name="T18" fmla="*/ 876 w 994"/>
                <a:gd name="T19" fmla="*/ 1729 h 1994"/>
                <a:gd name="T20" fmla="*/ 968 w 994"/>
                <a:gd name="T21" fmla="*/ 1994 h 1994"/>
                <a:gd name="T22" fmla="*/ 994 w 994"/>
                <a:gd name="T23" fmla="*/ 1970 h 1994"/>
                <a:gd name="T24" fmla="*/ 978 w 994"/>
                <a:gd name="T25" fmla="*/ 1921 h 1994"/>
                <a:gd name="T26" fmla="*/ 920 w 994"/>
                <a:gd name="T27" fmla="*/ 1783 h 1994"/>
                <a:gd name="T28" fmla="*/ 818 w 994"/>
                <a:gd name="T29" fmla="*/ 1565 h 1994"/>
                <a:gd name="T30" fmla="*/ 743 w 994"/>
                <a:gd name="T31" fmla="*/ 1356 h 1994"/>
                <a:gd name="T32" fmla="*/ 649 w 994"/>
                <a:gd name="T33" fmla="*/ 1150 h 1994"/>
                <a:gd name="T34" fmla="*/ 573 w 994"/>
                <a:gd name="T35" fmla="*/ 950 h 1994"/>
                <a:gd name="T36" fmla="*/ 394 w 994"/>
                <a:gd name="T37" fmla="*/ 723 h 1994"/>
                <a:gd name="T38" fmla="*/ 317 w 994"/>
                <a:gd name="T39" fmla="*/ 654 h 1994"/>
                <a:gd name="T40" fmla="*/ 123 w 994"/>
                <a:gd name="T41" fmla="*/ 370 h 1994"/>
                <a:gd name="T42" fmla="*/ 101 w 994"/>
                <a:gd name="T43" fmla="*/ 274 h 1994"/>
                <a:gd name="T44" fmla="*/ 60 w 994"/>
                <a:gd name="T45" fmla="*/ 195 h 1994"/>
                <a:gd name="T46" fmla="*/ 43 w 994"/>
                <a:gd name="T47" fmla="*/ 155 h 1994"/>
                <a:gd name="T48" fmla="*/ 31 w 994"/>
                <a:gd name="T49" fmla="*/ 119 h 1994"/>
                <a:gd name="T50" fmla="*/ 41 w 994"/>
                <a:gd name="T51" fmla="*/ 84 h 1994"/>
                <a:gd name="T52" fmla="*/ 20 w 994"/>
                <a:gd name="T53" fmla="*/ 115 h 1994"/>
                <a:gd name="T54" fmla="*/ 14 w 994"/>
                <a:gd name="T55" fmla="*/ 101 h 1994"/>
                <a:gd name="T56" fmla="*/ 16 w 994"/>
                <a:gd name="T57" fmla="*/ 86 h 1994"/>
                <a:gd name="T58" fmla="*/ 31 w 994"/>
                <a:gd name="T59" fmla="*/ 57 h 1994"/>
                <a:gd name="T60" fmla="*/ 45 w 994"/>
                <a:gd name="T61" fmla="*/ 29 h 1994"/>
                <a:gd name="T62" fmla="*/ 63 w 994"/>
                <a:gd name="T63" fmla="*/ 0 h 1994"/>
                <a:gd name="T64" fmla="*/ 39 w 994"/>
                <a:gd name="T65" fmla="*/ 27 h 1994"/>
                <a:gd name="T66" fmla="*/ 335 w 994"/>
                <a:gd name="T67" fmla="*/ 677 h 1994"/>
                <a:gd name="T68" fmla="*/ 337 w 994"/>
                <a:gd name="T69" fmla="*/ 679 h 1994"/>
                <a:gd name="T70" fmla="*/ 333 w 994"/>
                <a:gd name="T71" fmla="*/ 674 h 1994"/>
                <a:gd name="T72" fmla="*/ 335 w 994"/>
                <a:gd name="T73" fmla="*/ 677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4" h="1994">
                  <a:moveTo>
                    <a:pt x="39" y="27"/>
                  </a:moveTo>
                  <a:cubicBezTo>
                    <a:pt x="32" y="37"/>
                    <a:pt x="27" y="48"/>
                    <a:pt x="22" y="58"/>
                  </a:cubicBezTo>
                  <a:cubicBezTo>
                    <a:pt x="19" y="62"/>
                    <a:pt x="11" y="78"/>
                    <a:pt x="4" y="77"/>
                  </a:cubicBezTo>
                  <a:cubicBezTo>
                    <a:pt x="2" y="76"/>
                    <a:pt x="1" y="75"/>
                    <a:pt x="0" y="74"/>
                  </a:cubicBezTo>
                  <a:cubicBezTo>
                    <a:pt x="13" y="134"/>
                    <a:pt x="88" y="249"/>
                    <a:pt x="92" y="269"/>
                  </a:cubicBezTo>
                  <a:cubicBezTo>
                    <a:pt x="96" y="290"/>
                    <a:pt x="109" y="375"/>
                    <a:pt x="128" y="402"/>
                  </a:cubicBezTo>
                  <a:cubicBezTo>
                    <a:pt x="154" y="440"/>
                    <a:pt x="296" y="649"/>
                    <a:pt x="350" y="697"/>
                  </a:cubicBezTo>
                  <a:cubicBezTo>
                    <a:pt x="380" y="733"/>
                    <a:pt x="419" y="753"/>
                    <a:pt x="445" y="774"/>
                  </a:cubicBezTo>
                  <a:cubicBezTo>
                    <a:pt x="474" y="799"/>
                    <a:pt x="532" y="894"/>
                    <a:pt x="581" y="1015"/>
                  </a:cubicBezTo>
                  <a:cubicBezTo>
                    <a:pt x="629" y="1136"/>
                    <a:pt x="876" y="1729"/>
                    <a:pt x="876" y="1729"/>
                  </a:cubicBezTo>
                  <a:cubicBezTo>
                    <a:pt x="912" y="1818"/>
                    <a:pt x="946" y="1933"/>
                    <a:pt x="968" y="1994"/>
                  </a:cubicBezTo>
                  <a:cubicBezTo>
                    <a:pt x="974" y="1989"/>
                    <a:pt x="983" y="1981"/>
                    <a:pt x="994" y="1970"/>
                  </a:cubicBezTo>
                  <a:cubicBezTo>
                    <a:pt x="990" y="1951"/>
                    <a:pt x="981" y="1929"/>
                    <a:pt x="978" y="1921"/>
                  </a:cubicBezTo>
                  <a:cubicBezTo>
                    <a:pt x="963" y="1874"/>
                    <a:pt x="942" y="1828"/>
                    <a:pt x="920" y="1783"/>
                  </a:cubicBezTo>
                  <a:cubicBezTo>
                    <a:pt x="885" y="1711"/>
                    <a:pt x="845" y="1641"/>
                    <a:pt x="818" y="1565"/>
                  </a:cubicBezTo>
                  <a:cubicBezTo>
                    <a:pt x="793" y="1495"/>
                    <a:pt x="772" y="1424"/>
                    <a:pt x="743" y="1356"/>
                  </a:cubicBezTo>
                  <a:cubicBezTo>
                    <a:pt x="714" y="1287"/>
                    <a:pt x="678" y="1220"/>
                    <a:pt x="649" y="1150"/>
                  </a:cubicBezTo>
                  <a:cubicBezTo>
                    <a:pt x="622" y="1084"/>
                    <a:pt x="603" y="1015"/>
                    <a:pt x="573" y="950"/>
                  </a:cubicBezTo>
                  <a:cubicBezTo>
                    <a:pt x="507" y="806"/>
                    <a:pt x="477" y="772"/>
                    <a:pt x="394" y="723"/>
                  </a:cubicBezTo>
                  <a:cubicBezTo>
                    <a:pt x="365" y="706"/>
                    <a:pt x="343" y="684"/>
                    <a:pt x="317" y="654"/>
                  </a:cubicBezTo>
                  <a:cubicBezTo>
                    <a:pt x="221" y="531"/>
                    <a:pt x="126" y="384"/>
                    <a:pt x="123" y="370"/>
                  </a:cubicBezTo>
                  <a:cubicBezTo>
                    <a:pt x="116" y="338"/>
                    <a:pt x="111" y="305"/>
                    <a:pt x="101" y="274"/>
                  </a:cubicBezTo>
                  <a:cubicBezTo>
                    <a:pt x="91" y="246"/>
                    <a:pt x="72" y="222"/>
                    <a:pt x="60" y="195"/>
                  </a:cubicBezTo>
                  <a:cubicBezTo>
                    <a:pt x="54" y="182"/>
                    <a:pt x="50" y="168"/>
                    <a:pt x="43" y="155"/>
                  </a:cubicBezTo>
                  <a:cubicBezTo>
                    <a:pt x="36" y="143"/>
                    <a:pt x="27" y="133"/>
                    <a:pt x="31" y="119"/>
                  </a:cubicBezTo>
                  <a:cubicBezTo>
                    <a:pt x="32" y="113"/>
                    <a:pt x="48" y="90"/>
                    <a:pt x="41" y="84"/>
                  </a:cubicBezTo>
                  <a:cubicBezTo>
                    <a:pt x="33" y="76"/>
                    <a:pt x="22" y="111"/>
                    <a:pt x="20" y="115"/>
                  </a:cubicBezTo>
                  <a:cubicBezTo>
                    <a:pt x="17" y="113"/>
                    <a:pt x="15" y="104"/>
                    <a:pt x="14" y="101"/>
                  </a:cubicBezTo>
                  <a:cubicBezTo>
                    <a:pt x="13" y="95"/>
                    <a:pt x="14" y="92"/>
                    <a:pt x="16" y="86"/>
                  </a:cubicBezTo>
                  <a:cubicBezTo>
                    <a:pt x="20" y="76"/>
                    <a:pt x="25" y="66"/>
                    <a:pt x="31" y="57"/>
                  </a:cubicBezTo>
                  <a:cubicBezTo>
                    <a:pt x="36" y="48"/>
                    <a:pt x="39" y="38"/>
                    <a:pt x="45" y="29"/>
                  </a:cubicBezTo>
                  <a:cubicBezTo>
                    <a:pt x="50" y="23"/>
                    <a:pt x="69" y="9"/>
                    <a:pt x="63" y="0"/>
                  </a:cubicBezTo>
                  <a:cubicBezTo>
                    <a:pt x="55" y="9"/>
                    <a:pt x="46" y="17"/>
                    <a:pt x="39" y="27"/>
                  </a:cubicBezTo>
                  <a:close/>
                  <a:moveTo>
                    <a:pt x="335" y="677"/>
                  </a:moveTo>
                  <a:cubicBezTo>
                    <a:pt x="336" y="677"/>
                    <a:pt x="336" y="678"/>
                    <a:pt x="337" y="679"/>
                  </a:cubicBezTo>
                  <a:cubicBezTo>
                    <a:pt x="335" y="677"/>
                    <a:pt x="334" y="676"/>
                    <a:pt x="333" y="674"/>
                  </a:cubicBezTo>
                  <a:cubicBezTo>
                    <a:pt x="334" y="675"/>
                    <a:pt x="334" y="676"/>
                    <a:pt x="335" y="67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5307012" y="4319588"/>
              <a:ext cx="138112" cy="101600"/>
            </a:xfrm>
            <a:custGeom>
              <a:avLst/>
              <a:gdLst>
                <a:gd name="T0" fmla="*/ 1 w 131"/>
                <a:gd name="T1" fmla="*/ 41 h 96"/>
                <a:gd name="T2" fmla="*/ 63 w 131"/>
                <a:gd name="T3" fmla="*/ 48 h 96"/>
                <a:gd name="T4" fmla="*/ 113 w 131"/>
                <a:gd name="T5" fmla="*/ 0 h 96"/>
                <a:gd name="T6" fmla="*/ 124 w 131"/>
                <a:gd name="T7" fmla="*/ 35 h 96"/>
                <a:gd name="T8" fmla="*/ 131 w 131"/>
                <a:gd name="T9" fmla="*/ 57 h 96"/>
                <a:gd name="T10" fmla="*/ 76 w 131"/>
                <a:gd name="T11" fmla="*/ 57 h 96"/>
                <a:gd name="T12" fmla="*/ 24 w 131"/>
                <a:gd name="T13" fmla="*/ 96 h 96"/>
                <a:gd name="T14" fmla="*/ 8 w 131"/>
                <a:gd name="T15" fmla="*/ 74 h 96"/>
                <a:gd name="T16" fmla="*/ 1 w 131"/>
                <a:gd name="T17" fmla="*/ 4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96">
                  <a:moveTo>
                    <a:pt x="1" y="41"/>
                  </a:moveTo>
                  <a:cubicBezTo>
                    <a:pt x="5" y="47"/>
                    <a:pt x="43" y="57"/>
                    <a:pt x="63" y="48"/>
                  </a:cubicBezTo>
                  <a:cubicBezTo>
                    <a:pt x="74" y="43"/>
                    <a:pt x="119" y="29"/>
                    <a:pt x="113" y="0"/>
                  </a:cubicBezTo>
                  <a:cubicBezTo>
                    <a:pt x="112" y="5"/>
                    <a:pt x="121" y="25"/>
                    <a:pt x="124" y="35"/>
                  </a:cubicBezTo>
                  <a:cubicBezTo>
                    <a:pt x="126" y="43"/>
                    <a:pt x="128" y="50"/>
                    <a:pt x="131" y="57"/>
                  </a:cubicBezTo>
                  <a:cubicBezTo>
                    <a:pt x="124" y="47"/>
                    <a:pt x="85" y="53"/>
                    <a:pt x="76" y="57"/>
                  </a:cubicBezTo>
                  <a:cubicBezTo>
                    <a:pt x="62" y="62"/>
                    <a:pt x="23" y="86"/>
                    <a:pt x="24" y="96"/>
                  </a:cubicBezTo>
                  <a:cubicBezTo>
                    <a:pt x="25" y="87"/>
                    <a:pt x="12" y="81"/>
                    <a:pt x="8" y="74"/>
                  </a:cubicBezTo>
                  <a:cubicBezTo>
                    <a:pt x="3" y="66"/>
                    <a:pt x="0" y="54"/>
                    <a:pt x="1" y="41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322887" y="4438650"/>
              <a:ext cx="127000" cy="50800"/>
            </a:xfrm>
            <a:custGeom>
              <a:avLst/>
              <a:gdLst>
                <a:gd name="T0" fmla="*/ 122 w 122"/>
                <a:gd name="T1" fmla="*/ 1 h 49"/>
                <a:gd name="T2" fmla="*/ 32 w 122"/>
                <a:gd name="T3" fmla="*/ 20 h 49"/>
                <a:gd name="T4" fmla="*/ 28 w 122"/>
                <a:gd name="T5" fmla="*/ 49 h 49"/>
                <a:gd name="T6" fmla="*/ 84 w 122"/>
                <a:gd name="T7" fmla="*/ 38 h 49"/>
                <a:gd name="T8" fmla="*/ 120 w 122"/>
                <a:gd name="T9" fmla="*/ 0 h 49"/>
                <a:gd name="T10" fmla="*/ 122 w 122"/>
                <a:gd name="T1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9">
                  <a:moveTo>
                    <a:pt x="122" y="1"/>
                  </a:moveTo>
                  <a:cubicBezTo>
                    <a:pt x="91" y="9"/>
                    <a:pt x="60" y="5"/>
                    <a:pt x="32" y="20"/>
                  </a:cubicBezTo>
                  <a:cubicBezTo>
                    <a:pt x="16" y="28"/>
                    <a:pt x="0" y="48"/>
                    <a:pt x="28" y="49"/>
                  </a:cubicBezTo>
                  <a:cubicBezTo>
                    <a:pt x="46" y="49"/>
                    <a:pt x="67" y="44"/>
                    <a:pt x="84" y="38"/>
                  </a:cubicBezTo>
                  <a:cubicBezTo>
                    <a:pt x="103" y="31"/>
                    <a:pt x="121" y="22"/>
                    <a:pt x="120" y="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5370512" y="4565650"/>
              <a:ext cx="174625" cy="58738"/>
            </a:xfrm>
            <a:custGeom>
              <a:avLst/>
              <a:gdLst>
                <a:gd name="T0" fmla="*/ 160 w 166"/>
                <a:gd name="T1" fmla="*/ 50 h 56"/>
                <a:gd name="T2" fmla="*/ 83 w 166"/>
                <a:gd name="T3" fmla="*/ 17 h 56"/>
                <a:gd name="T4" fmla="*/ 52 w 166"/>
                <a:gd name="T5" fmla="*/ 27 h 56"/>
                <a:gd name="T6" fmla="*/ 17 w 166"/>
                <a:gd name="T7" fmla="*/ 46 h 56"/>
                <a:gd name="T8" fmla="*/ 1 w 166"/>
                <a:gd name="T9" fmla="*/ 44 h 56"/>
                <a:gd name="T10" fmla="*/ 30 w 166"/>
                <a:gd name="T11" fmla="*/ 14 h 56"/>
                <a:gd name="T12" fmla="*/ 70 w 166"/>
                <a:gd name="T13" fmla="*/ 6 h 56"/>
                <a:gd name="T14" fmla="*/ 104 w 166"/>
                <a:gd name="T15" fmla="*/ 1 h 56"/>
                <a:gd name="T16" fmla="*/ 166 w 166"/>
                <a:gd name="T17" fmla="*/ 53 h 56"/>
                <a:gd name="T18" fmla="*/ 160 w 166"/>
                <a:gd name="T1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56">
                  <a:moveTo>
                    <a:pt x="160" y="50"/>
                  </a:moveTo>
                  <a:cubicBezTo>
                    <a:pt x="132" y="22"/>
                    <a:pt x="112" y="13"/>
                    <a:pt x="83" y="17"/>
                  </a:cubicBezTo>
                  <a:cubicBezTo>
                    <a:pt x="73" y="18"/>
                    <a:pt x="62" y="24"/>
                    <a:pt x="52" y="27"/>
                  </a:cubicBezTo>
                  <a:cubicBezTo>
                    <a:pt x="39" y="31"/>
                    <a:pt x="29" y="40"/>
                    <a:pt x="17" y="46"/>
                  </a:cubicBezTo>
                  <a:cubicBezTo>
                    <a:pt x="10" y="51"/>
                    <a:pt x="0" y="56"/>
                    <a:pt x="1" y="44"/>
                  </a:cubicBezTo>
                  <a:cubicBezTo>
                    <a:pt x="3" y="31"/>
                    <a:pt x="20" y="18"/>
                    <a:pt x="30" y="14"/>
                  </a:cubicBezTo>
                  <a:cubicBezTo>
                    <a:pt x="43" y="8"/>
                    <a:pt x="56" y="8"/>
                    <a:pt x="70" y="6"/>
                  </a:cubicBezTo>
                  <a:cubicBezTo>
                    <a:pt x="81" y="4"/>
                    <a:pt x="92" y="0"/>
                    <a:pt x="104" y="1"/>
                  </a:cubicBezTo>
                  <a:cubicBezTo>
                    <a:pt x="130" y="3"/>
                    <a:pt x="154" y="31"/>
                    <a:pt x="166" y="53"/>
                  </a:cubicBezTo>
                  <a:lnTo>
                    <a:pt x="160" y="5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5461000" y="4670425"/>
              <a:ext cx="93662" cy="36513"/>
            </a:xfrm>
            <a:custGeom>
              <a:avLst/>
              <a:gdLst>
                <a:gd name="T0" fmla="*/ 51 w 89"/>
                <a:gd name="T1" fmla="*/ 3 h 36"/>
                <a:gd name="T2" fmla="*/ 0 w 89"/>
                <a:gd name="T3" fmla="*/ 18 h 36"/>
                <a:gd name="T4" fmla="*/ 56 w 89"/>
                <a:gd name="T5" fmla="*/ 9 h 36"/>
                <a:gd name="T6" fmla="*/ 81 w 89"/>
                <a:gd name="T7" fmla="*/ 3 h 36"/>
                <a:gd name="T8" fmla="*/ 51 w 89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6">
                  <a:moveTo>
                    <a:pt x="51" y="3"/>
                  </a:moveTo>
                  <a:cubicBezTo>
                    <a:pt x="36" y="6"/>
                    <a:pt x="8" y="4"/>
                    <a:pt x="0" y="18"/>
                  </a:cubicBezTo>
                  <a:cubicBezTo>
                    <a:pt x="8" y="36"/>
                    <a:pt x="45" y="11"/>
                    <a:pt x="56" y="9"/>
                  </a:cubicBezTo>
                  <a:cubicBezTo>
                    <a:pt x="64" y="7"/>
                    <a:pt x="72" y="4"/>
                    <a:pt x="81" y="3"/>
                  </a:cubicBezTo>
                  <a:cubicBezTo>
                    <a:pt x="89" y="3"/>
                    <a:pt x="66" y="0"/>
                    <a:pt x="51" y="3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5421312" y="4635500"/>
              <a:ext cx="92075" cy="36513"/>
            </a:xfrm>
            <a:custGeom>
              <a:avLst/>
              <a:gdLst>
                <a:gd name="T0" fmla="*/ 86 w 87"/>
                <a:gd name="T1" fmla="*/ 0 h 35"/>
                <a:gd name="T2" fmla="*/ 40 w 87"/>
                <a:gd name="T3" fmla="*/ 14 h 35"/>
                <a:gd name="T4" fmla="*/ 0 w 87"/>
                <a:gd name="T5" fmla="*/ 22 h 35"/>
                <a:gd name="T6" fmla="*/ 45 w 87"/>
                <a:gd name="T7" fmla="*/ 8 h 35"/>
                <a:gd name="T8" fmla="*/ 87 w 87"/>
                <a:gd name="T9" fmla="*/ 2 h 35"/>
                <a:gd name="T10" fmla="*/ 86 w 8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5">
                  <a:moveTo>
                    <a:pt x="86" y="0"/>
                  </a:moveTo>
                  <a:cubicBezTo>
                    <a:pt x="70" y="5"/>
                    <a:pt x="56" y="9"/>
                    <a:pt x="40" y="14"/>
                  </a:cubicBezTo>
                  <a:cubicBezTo>
                    <a:pt x="32" y="16"/>
                    <a:pt x="6" y="35"/>
                    <a:pt x="0" y="22"/>
                  </a:cubicBezTo>
                  <a:cubicBezTo>
                    <a:pt x="7" y="10"/>
                    <a:pt x="32" y="10"/>
                    <a:pt x="45" y="8"/>
                  </a:cubicBezTo>
                  <a:cubicBezTo>
                    <a:pt x="59" y="6"/>
                    <a:pt x="74" y="3"/>
                    <a:pt x="87" y="2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5429250" y="4605338"/>
              <a:ext cx="63500" cy="28575"/>
            </a:xfrm>
            <a:custGeom>
              <a:avLst/>
              <a:gdLst>
                <a:gd name="T0" fmla="*/ 60 w 61"/>
                <a:gd name="T1" fmla="*/ 20 h 27"/>
                <a:gd name="T2" fmla="*/ 22 w 61"/>
                <a:gd name="T3" fmla="*/ 21 h 27"/>
                <a:gd name="T4" fmla="*/ 0 w 61"/>
                <a:gd name="T5" fmla="*/ 21 h 27"/>
                <a:gd name="T6" fmla="*/ 61 w 61"/>
                <a:gd name="T7" fmla="*/ 21 h 27"/>
                <a:gd name="T8" fmla="*/ 60 w 61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60" y="20"/>
                  </a:moveTo>
                  <a:cubicBezTo>
                    <a:pt x="53" y="26"/>
                    <a:pt x="31" y="20"/>
                    <a:pt x="22" y="21"/>
                  </a:cubicBezTo>
                  <a:cubicBezTo>
                    <a:pt x="16" y="22"/>
                    <a:pt x="5" y="27"/>
                    <a:pt x="0" y="21"/>
                  </a:cubicBezTo>
                  <a:cubicBezTo>
                    <a:pt x="14" y="0"/>
                    <a:pt x="44" y="16"/>
                    <a:pt x="61" y="21"/>
                  </a:cubicBezTo>
                  <a:lnTo>
                    <a:pt x="60" y="2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5270500" y="4160838"/>
              <a:ext cx="153987" cy="212725"/>
            </a:xfrm>
            <a:custGeom>
              <a:avLst/>
              <a:gdLst>
                <a:gd name="T0" fmla="*/ 132 w 147"/>
                <a:gd name="T1" fmla="*/ 109 h 204"/>
                <a:gd name="T2" fmla="*/ 126 w 147"/>
                <a:gd name="T3" fmla="*/ 179 h 204"/>
                <a:gd name="T4" fmla="*/ 36 w 147"/>
                <a:gd name="T5" fmla="*/ 182 h 204"/>
                <a:gd name="T6" fmla="*/ 2 w 147"/>
                <a:gd name="T7" fmla="*/ 73 h 204"/>
                <a:gd name="T8" fmla="*/ 56 w 147"/>
                <a:gd name="T9" fmla="*/ 7 h 204"/>
                <a:gd name="T10" fmla="*/ 132 w 147"/>
                <a:gd name="T11" fmla="*/ 10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204">
                  <a:moveTo>
                    <a:pt x="132" y="109"/>
                  </a:moveTo>
                  <a:cubicBezTo>
                    <a:pt x="139" y="135"/>
                    <a:pt x="147" y="162"/>
                    <a:pt x="126" y="179"/>
                  </a:cubicBezTo>
                  <a:cubicBezTo>
                    <a:pt x="105" y="196"/>
                    <a:pt x="57" y="204"/>
                    <a:pt x="36" y="182"/>
                  </a:cubicBezTo>
                  <a:cubicBezTo>
                    <a:pt x="18" y="163"/>
                    <a:pt x="4" y="102"/>
                    <a:pt x="2" y="73"/>
                  </a:cubicBezTo>
                  <a:cubicBezTo>
                    <a:pt x="0" y="42"/>
                    <a:pt x="17" y="12"/>
                    <a:pt x="56" y="7"/>
                  </a:cubicBezTo>
                  <a:cubicBezTo>
                    <a:pt x="107" y="0"/>
                    <a:pt x="125" y="84"/>
                    <a:pt x="132" y="109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5280025" y="4232275"/>
              <a:ext cx="141287" cy="141288"/>
            </a:xfrm>
            <a:custGeom>
              <a:avLst/>
              <a:gdLst>
                <a:gd name="T0" fmla="*/ 124 w 135"/>
                <a:gd name="T1" fmla="*/ 82 h 136"/>
                <a:gd name="T2" fmla="*/ 81 w 135"/>
                <a:gd name="T3" fmla="*/ 116 h 136"/>
                <a:gd name="T4" fmla="*/ 29 w 135"/>
                <a:gd name="T5" fmla="*/ 102 h 136"/>
                <a:gd name="T6" fmla="*/ 2 w 135"/>
                <a:gd name="T7" fmla="*/ 0 h 136"/>
                <a:gd name="T8" fmla="*/ 2 w 135"/>
                <a:gd name="T9" fmla="*/ 24 h 136"/>
                <a:gd name="T10" fmla="*/ 31 w 135"/>
                <a:gd name="T11" fmla="*/ 114 h 136"/>
                <a:gd name="T12" fmla="*/ 117 w 135"/>
                <a:gd name="T13" fmla="*/ 111 h 136"/>
                <a:gd name="T14" fmla="*/ 125 w 135"/>
                <a:gd name="T15" fmla="*/ 58 h 136"/>
                <a:gd name="T16" fmla="*/ 124 w 135"/>
                <a:gd name="T1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6">
                  <a:moveTo>
                    <a:pt x="124" y="82"/>
                  </a:moveTo>
                  <a:cubicBezTo>
                    <a:pt x="120" y="105"/>
                    <a:pt x="102" y="114"/>
                    <a:pt x="81" y="116"/>
                  </a:cubicBezTo>
                  <a:cubicBezTo>
                    <a:pt x="62" y="118"/>
                    <a:pt x="38" y="122"/>
                    <a:pt x="29" y="102"/>
                  </a:cubicBezTo>
                  <a:cubicBezTo>
                    <a:pt x="19" y="78"/>
                    <a:pt x="0" y="24"/>
                    <a:pt x="2" y="0"/>
                  </a:cubicBezTo>
                  <a:cubicBezTo>
                    <a:pt x="1" y="3"/>
                    <a:pt x="2" y="21"/>
                    <a:pt x="2" y="24"/>
                  </a:cubicBezTo>
                  <a:cubicBezTo>
                    <a:pt x="7" y="46"/>
                    <a:pt x="13" y="95"/>
                    <a:pt x="31" y="114"/>
                  </a:cubicBezTo>
                  <a:cubicBezTo>
                    <a:pt x="52" y="136"/>
                    <a:pt x="96" y="128"/>
                    <a:pt x="117" y="111"/>
                  </a:cubicBezTo>
                  <a:cubicBezTo>
                    <a:pt x="135" y="97"/>
                    <a:pt x="131" y="79"/>
                    <a:pt x="125" y="58"/>
                  </a:cubicBezTo>
                  <a:cubicBezTo>
                    <a:pt x="126" y="66"/>
                    <a:pt x="126" y="74"/>
                    <a:pt x="124" y="8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5294312" y="4240213"/>
              <a:ext cx="0" cy="1588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5270500" y="4162425"/>
              <a:ext cx="115887" cy="185738"/>
            </a:xfrm>
            <a:custGeom>
              <a:avLst/>
              <a:gdLst>
                <a:gd name="T0" fmla="*/ 55 w 110"/>
                <a:gd name="T1" fmla="*/ 27 h 178"/>
                <a:gd name="T2" fmla="*/ 8 w 110"/>
                <a:gd name="T3" fmla="*/ 75 h 178"/>
                <a:gd name="T4" fmla="*/ 32 w 110"/>
                <a:gd name="T5" fmla="*/ 178 h 178"/>
                <a:gd name="T6" fmla="*/ 3 w 110"/>
                <a:gd name="T7" fmla="*/ 74 h 178"/>
                <a:gd name="T8" fmla="*/ 50 w 110"/>
                <a:gd name="T9" fmla="*/ 8 h 178"/>
                <a:gd name="T10" fmla="*/ 110 w 110"/>
                <a:gd name="T11" fmla="*/ 50 h 178"/>
                <a:gd name="T12" fmla="*/ 55 w 110"/>
                <a:gd name="T13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78">
                  <a:moveTo>
                    <a:pt x="55" y="27"/>
                  </a:moveTo>
                  <a:cubicBezTo>
                    <a:pt x="29" y="34"/>
                    <a:pt x="7" y="44"/>
                    <a:pt x="8" y="75"/>
                  </a:cubicBezTo>
                  <a:cubicBezTo>
                    <a:pt x="8" y="98"/>
                    <a:pt x="20" y="156"/>
                    <a:pt x="32" y="178"/>
                  </a:cubicBezTo>
                  <a:cubicBezTo>
                    <a:pt x="17" y="157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81" y="19"/>
                    <a:pt x="55" y="27"/>
                  </a:cubicBezTo>
                  <a:close/>
                </a:path>
              </a:pathLst>
            </a:custGeom>
            <a:solidFill>
              <a:srgbClr val="FF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5270500" y="4162425"/>
              <a:ext cx="115887" cy="109538"/>
            </a:xfrm>
            <a:custGeom>
              <a:avLst/>
              <a:gdLst>
                <a:gd name="T0" fmla="*/ 50 w 110"/>
                <a:gd name="T1" fmla="*/ 17 h 105"/>
                <a:gd name="T2" fmla="*/ 5 w 110"/>
                <a:gd name="T3" fmla="*/ 72 h 105"/>
                <a:gd name="T4" fmla="*/ 3 w 110"/>
                <a:gd name="T5" fmla="*/ 74 h 105"/>
                <a:gd name="T6" fmla="*/ 50 w 110"/>
                <a:gd name="T7" fmla="*/ 8 h 105"/>
                <a:gd name="T8" fmla="*/ 110 w 110"/>
                <a:gd name="T9" fmla="*/ 50 h 105"/>
                <a:gd name="T10" fmla="*/ 50 w 110"/>
                <a:gd name="T11" fmla="*/ 1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5">
                  <a:moveTo>
                    <a:pt x="50" y="17"/>
                  </a:moveTo>
                  <a:cubicBezTo>
                    <a:pt x="24" y="25"/>
                    <a:pt x="4" y="40"/>
                    <a:pt x="5" y="72"/>
                  </a:cubicBezTo>
                  <a:cubicBezTo>
                    <a:pt x="6" y="95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76" y="10"/>
                    <a:pt x="50" y="17"/>
                  </a:cubicBezTo>
                  <a:close/>
                </a:path>
              </a:pathLst>
            </a:custGeom>
            <a:solidFill>
              <a:srgbClr val="FF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7" name="Freeform 69"/>
            <p:cNvSpPr>
              <a:spLocks/>
            </p:cNvSpPr>
            <p:nvPr/>
          </p:nvSpPr>
          <p:spPr bwMode="auto">
            <a:xfrm>
              <a:off x="5303837" y="4214813"/>
              <a:ext cx="123825" cy="163513"/>
            </a:xfrm>
            <a:custGeom>
              <a:avLst/>
              <a:gdLst>
                <a:gd name="T0" fmla="*/ 3 w 117"/>
                <a:gd name="T1" fmla="*/ 131 h 157"/>
                <a:gd name="T2" fmla="*/ 93 w 117"/>
                <a:gd name="T3" fmla="*/ 128 h 157"/>
                <a:gd name="T4" fmla="*/ 98 w 117"/>
                <a:gd name="T5" fmla="*/ 62 h 157"/>
                <a:gd name="T6" fmla="*/ 78 w 117"/>
                <a:gd name="T7" fmla="*/ 0 h 157"/>
                <a:gd name="T8" fmla="*/ 101 w 117"/>
                <a:gd name="T9" fmla="*/ 66 h 157"/>
                <a:gd name="T10" fmla="*/ 96 w 117"/>
                <a:gd name="T11" fmla="*/ 132 h 157"/>
                <a:gd name="T12" fmla="*/ 6 w 117"/>
                <a:gd name="T13" fmla="*/ 135 h 157"/>
                <a:gd name="T14" fmla="*/ 0 w 117"/>
                <a:gd name="T15" fmla="*/ 128 h 157"/>
                <a:gd name="T16" fmla="*/ 3 w 117"/>
                <a:gd name="T17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7">
                  <a:moveTo>
                    <a:pt x="3" y="131"/>
                  </a:moveTo>
                  <a:cubicBezTo>
                    <a:pt x="24" y="153"/>
                    <a:pt x="72" y="145"/>
                    <a:pt x="93" y="128"/>
                  </a:cubicBezTo>
                  <a:cubicBezTo>
                    <a:pt x="114" y="111"/>
                    <a:pt x="105" y="88"/>
                    <a:pt x="98" y="62"/>
                  </a:cubicBezTo>
                  <a:cubicBezTo>
                    <a:pt x="94" y="47"/>
                    <a:pt x="87" y="20"/>
                    <a:pt x="78" y="0"/>
                  </a:cubicBezTo>
                  <a:cubicBezTo>
                    <a:pt x="89" y="20"/>
                    <a:pt x="97" y="51"/>
                    <a:pt x="101" y="66"/>
                  </a:cubicBezTo>
                  <a:cubicBezTo>
                    <a:pt x="108" y="93"/>
                    <a:pt x="117" y="115"/>
                    <a:pt x="96" y="132"/>
                  </a:cubicBezTo>
                  <a:cubicBezTo>
                    <a:pt x="75" y="149"/>
                    <a:pt x="27" y="157"/>
                    <a:pt x="6" y="135"/>
                  </a:cubicBezTo>
                  <a:cubicBezTo>
                    <a:pt x="4" y="133"/>
                    <a:pt x="2" y="131"/>
                    <a:pt x="0" y="128"/>
                  </a:cubicBezTo>
                  <a:cubicBezTo>
                    <a:pt x="1" y="129"/>
                    <a:pt x="2" y="130"/>
                    <a:pt x="3" y="131"/>
                  </a:cubicBezTo>
                  <a:close/>
                </a:path>
              </a:pathLst>
            </a:custGeom>
            <a:solidFill>
              <a:srgbClr val="FFEB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5349875" y="4208463"/>
              <a:ext cx="60325" cy="128588"/>
            </a:xfrm>
            <a:custGeom>
              <a:avLst/>
              <a:gdLst>
                <a:gd name="T0" fmla="*/ 39 w 58"/>
                <a:gd name="T1" fmla="*/ 119 h 124"/>
                <a:gd name="T2" fmla="*/ 9 w 58"/>
                <a:gd name="T3" fmla="*/ 74 h 124"/>
                <a:gd name="T4" fmla="*/ 4 w 58"/>
                <a:gd name="T5" fmla="*/ 0 h 124"/>
                <a:gd name="T6" fmla="*/ 46 w 58"/>
                <a:gd name="T7" fmla="*/ 78 h 124"/>
                <a:gd name="T8" fmla="*/ 39 w 58"/>
                <a:gd name="T9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4">
                  <a:moveTo>
                    <a:pt x="39" y="119"/>
                  </a:moveTo>
                  <a:cubicBezTo>
                    <a:pt x="22" y="115"/>
                    <a:pt x="12" y="90"/>
                    <a:pt x="9" y="74"/>
                  </a:cubicBezTo>
                  <a:cubicBezTo>
                    <a:pt x="6" y="56"/>
                    <a:pt x="0" y="16"/>
                    <a:pt x="4" y="0"/>
                  </a:cubicBezTo>
                  <a:cubicBezTo>
                    <a:pt x="23" y="2"/>
                    <a:pt x="43" y="60"/>
                    <a:pt x="46" y="78"/>
                  </a:cubicBezTo>
                  <a:cubicBezTo>
                    <a:pt x="48" y="90"/>
                    <a:pt x="58" y="124"/>
                    <a:pt x="39" y="119"/>
                  </a:cubicBez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5353050" y="4208463"/>
              <a:ext cx="47625" cy="122238"/>
            </a:xfrm>
            <a:custGeom>
              <a:avLst/>
              <a:gdLst>
                <a:gd name="T0" fmla="*/ 31 w 44"/>
                <a:gd name="T1" fmla="*/ 98 h 117"/>
                <a:gd name="T2" fmla="*/ 0 w 44"/>
                <a:gd name="T3" fmla="*/ 0 h 117"/>
                <a:gd name="T4" fmla="*/ 42 w 44"/>
                <a:gd name="T5" fmla="*/ 78 h 117"/>
                <a:gd name="T6" fmla="*/ 31 w 44"/>
                <a:gd name="T7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17">
                  <a:moveTo>
                    <a:pt x="31" y="98"/>
                  </a:moveTo>
                  <a:cubicBezTo>
                    <a:pt x="20" y="70"/>
                    <a:pt x="20" y="25"/>
                    <a:pt x="0" y="0"/>
                  </a:cubicBezTo>
                  <a:cubicBezTo>
                    <a:pt x="19" y="2"/>
                    <a:pt x="39" y="60"/>
                    <a:pt x="42" y="78"/>
                  </a:cubicBezTo>
                  <a:cubicBezTo>
                    <a:pt x="44" y="90"/>
                    <a:pt x="39" y="117"/>
                    <a:pt x="31" y="98"/>
                  </a:cubicBezTo>
                  <a:close/>
                </a:path>
              </a:pathLst>
            </a:custGeom>
            <a:solidFill>
              <a:srgbClr val="FF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5297487" y="4854575"/>
              <a:ext cx="76200" cy="182563"/>
            </a:xfrm>
            <a:custGeom>
              <a:avLst/>
              <a:gdLst>
                <a:gd name="T0" fmla="*/ 70 w 72"/>
                <a:gd name="T1" fmla="*/ 102 h 175"/>
                <a:gd name="T2" fmla="*/ 23 w 72"/>
                <a:gd name="T3" fmla="*/ 175 h 175"/>
                <a:gd name="T4" fmla="*/ 4 w 72"/>
                <a:gd name="T5" fmla="*/ 83 h 175"/>
                <a:gd name="T6" fmla="*/ 24 w 72"/>
                <a:gd name="T7" fmla="*/ 15 h 175"/>
                <a:gd name="T8" fmla="*/ 62 w 72"/>
                <a:gd name="T9" fmla="*/ 8 h 175"/>
                <a:gd name="T10" fmla="*/ 70 w 72"/>
                <a:gd name="T11" fmla="*/ 10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75">
                  <a:moveTo>
                    <a:pt x="70" y="102"/>
                  </a:moveTo>
                  <a:cubicBezTo>
                    <a:pt x="67" y="128"/>
                    <a:pt x="25" y="151"/>
                    <a:pt x="23" y="175"/>
                  </a:cubicBezTo>
                  <a:cubicBezTo>
                    <a:pt x="17" y="164"/>
                    <a:pt x="7" y="99"/>
                    <a:pt x="4" y="83"/>
                  </a:cubicBezTo>
                  <a:cubicBezTo>
                    <a:pt x="0" y="57"/>
                    <a:pt x="6" y="28"/>
                    <a:pt x="24" y="15"/>
                  </a:cubicBezTo>
                  <a:cubicBezTo>
                    <a:pt x="30" y="11"/>
                    <a:pt x="52" y="0"/>
                    <a:pt x="62" y="8"/>
                  </a:cubicBezTo>
                  <a:cubicBezTo>
                    <a:pt x="69" y="14"/>
                    <a:pt x="72" y="83"/>
                    <a:pt x="70" y="102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5300662" y="4859338"/>
              <a:ext cx="73025" cy="177800"/>
            </a:xfrm>
            <a:custGeom>
              <a:avLst/>
              <a:gdLst>
                <a:gd name="T0" fmla="*/ 50 w 70"/>
                <a:gd name="T1" fmla="*/ 0 h 170"/>
                <a:gd name="T2" fmla="*/ 22 w 70"/>
                <a:gd name="T3" fmla="*/ 10 h 170"/>
                <a:gd name="T4" fmla="*/ 6 w 70"/>
                <a:gd name="T5" fmla="*/ 32 h 170"/>
                <a:gd name="T6" fmla="*/ 6 w 70"/>
                <a:gd name="T7" fmla="*/ 32 h 170"/>
                <a:gd name="T8" fmla="*/ 2 w 70"/>
                <a:gd name="T9" fmla="*/ 49 h 170"/>
                <a:gd name="T10" fmla="*/ 2 w 70"/>
                <a:gd name="T11" fmla="*/ 78 h 170"/>
                <a:gd name="T12" fmla="*/ 21 w 70"/>
                <a:gd name="T13" fmla="*/ 170 h 170"/>
                <a:gd name="T14" fmla="*/ 27 w 70"/>
                <a:gd name="T15" fmla="*/ 155 h 170"/>
                <a:gd name="T16" fmla="*/ 6 w 70"/>
                <a:gd name="T17" fmla="*/ 75 h 170"/>
                <a:gd name="T18" fmla="*/ 5 w 70"/>
                <a:gd name="T19" fmla="*/ 48 h 170"/>
                <a:gd name="T20" fmla="*/ 13 w 70"/>
                <a:gd name="T21" fmla="*/ 26 h 170"/>
                <a:gd name="T22" fmla="*/ 36 w 70"/>
                <a:gd name="T23" fmla="*/ 10 h 170"/>
                <a:gd name="T24" fmla="*/ 53 w 70"/>
                <a:gd name="T25" fmla="*/ 29 h 170"/>
                <a:gd name="T26" fmla="*/ 58 w 70"/>
                <a:gd name="T27" fmla="*/ 46 h 170"/>
                <a:gd name="T28" fmla="*/ 60 w 70"/>
                <a:gd name="T29" fmla="*/ 68 h 170"/>
                <a:gd name="T30" fmla="*/ 56 w 70"/>
                <a:gd name="T31" fmla="*/ 85 h 170"/>
                <a:gd name="T32" fmla="*/ 44 w 70"/>
                <a:gd name="T33" fmla="*/ 98 h 170"/>
                <a:gd name="T34" fmla="*/ 42 w 70"/>
                <a:gd name="T35" fmla="*/ 113 h 170"/>
                <a:gd name="T36" fmla="*/ 48 w 70"/>
                <a:gd name="T37" fmla="*/ 129 h 170"/>
                <a:gd name="T38" fmla="*/ 48 w 70"/>
                <a:gd name="T39" fmla="*/ 130 h 170"/>
                <a:gd name="T40" fmla="*/ 68 w 70"/>
                <a:gd name="T41" fmla="*/ 97 h 170"/>
                <a:gd name="T42" fmla="*/ 63 w 70"/>
                <a:gd name="T43" fmla="*/ 12 h 170"/>
                <a:gd name="T44" fmla="*/ 50 w 70"/>
                <a:gd name="T4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170">
                  <a:moveTo>
                    <a:pt x="50" y="0"/>
                  </a:moveTo>
                  <a:cubicBezTo>
                    <a:pt x="40" y="0"/>
                    <a:pt x="26" y="7"/>
                    <a:pt x="22" y="10"/>
                  </a:cubicBezTo>
                  <a:cubicBezTo>
                    <a:pt x="15" y="15"/>
                    <a:pt x="9" y="23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4" y="37"/>
                    <a:pt x="2" y="48"/>
                    <a:pt x="2" y="49"/>
                  </a:cubicBezTo>
                  <a:cubicBezTo>
                    <a:pt x="0" y="58"/>
                    <a:pt x="1" y="68"/>
                    <a:pt x="2" y="78"/>
                  </a:cubicBezTo>
                  <a:cubicBezTo>
                    <a:pt x="5" y="94"/>
                    <a:pt x="15" y="159"/>
                    <a:pt x="21" y="170"/>
                  </a:cubicBezTo>
                  <a:cubicBezTo>
                    <a:pt x="22" y="165"/>
                    <a:pt x="24" y="160"/>
                    <a:pt x="27" y="155"/>
                  </a:cubicBezTo>
                  <a:cubicBezTo>
                    <a:pt x="13" y="161"/>
                    <a:pt x="8" y="87"/>
                    <a:pt x="6" y="75"/>
                  </a:cubicBezTo>
                  <a:cubicBezTo>
                    <a:pt x="6" y="71"/>
                    <a:pt x="4" y="53"/>
                    <a:pt x="5" y="48"/>
                  </a:cubicBezTo>
                  <a:cubicBezTo>
                    <a:pt x="5" y="46"/>
                    <a:pt x="8" y="33"/>
                    <a:pt x="13" y="26"/>
                  </a:cubicBezTo>
                  <a:cubicBezTo>
                    <a:pt x="18" y="19"/>
                    <a:pt x="30" y="10"/>
                    <a:pt x="36" y="10"/>
                  </a:cubicBezTo>
                  <a:cubicBezTo>
                    <a:pt x="42" y="9"/>
                    <a:pt x="50" y="20"/>
                    <a:pt x="53" y="29"/>
                  </a:cubicBezTo>
                  <a:cubicBezTo>
                    <a:pt x="54" y="34"/>
                    <a:pt x="57" y="41"/>
                    <a:pt x="58" y="46"/>
                  </a:cubicBezTo>
                  <a:cubicBezTo>
                    <a:pt x="60" y="53"/>
                    <a:pt x="61" y="61"/>
                    <a:pt x="60" y="68"/>
                  </a:cubicBezTo>
                  <a:cubicBezTo>
                    <a:pt x="60" y="74"/>
                    <a:pt x="59" y="80"/>
                    <a:pt x="56" y="85"/>
                  </a:cubicBezTo>
                  <a:cubicBezTo>
                    <a:pt x="53" y="90"/>
                    <a:pt x="48" y="93"/>
                    <a:pt x="44" y="98"/>
                  </a:cubicBezTo>
                  <a:cubicBezTo>
                    <a:pt x="41" y="102"/>
                    <a:pt x="40" y="108"/>
                    <a:pt x="42" y="113"/>
                  </a:cubicBezTo>
                  <a:cubicBezTo>
                    <a:pt x="44" y="118"/>
                    <a:pt x="48" y="123"/>
                    <a:pt x="48" y="129"/>
                  </a:cubicBezTo>
                  <a:cubicBezTo>
                    <a:pt x="48" y="129"/>
                    <a:pt x="48" y="130"/>
                    <a:pt x="48" y="130"/>
                  </a:cubicBezTo>
                  <a:cubicBezTo>
                    <a:pt x="58" y="120"/>
                    <a:pt x="67" y="109"/>
                    <a:pt x="68" y="97"/>
                  </a:cubicBezTo>
                  <a:cubicBezTo>
                    <a:pt x="70" y="81"/>
                    <a:pt x="68" y="33"/>
                    <a:pt x="63" y="12"/>
                  </a:cubicBezTo>
                  <a:cubicBezTo>
                    <a:pt x="61" y="0"/>
                    <a:pt x="56" y="0"/>
                    <a:pt x="50" y="0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5319712" y="4892675"/>
              <a:ext cx="53975" cy="144463"/>
            </a:xfrm>
            <a:custGeom>
              <a:avLst/>
              <a:gdLst>
                <a:gd name="T0" fmla="*/ 47 w 51"/>
                <a:gd name="T1" fmla="*/ 0 h 139"/>
                <a:gd name="T2" fmla="*/ 46 w 51"/>
                <a:gd name="T3" fmla="*/ 31 h 139"/>
                <a:gd name="T4" fmla="*/ 37 w 51"/>
                <a:gd name="T5" fmla="*/ 87 h 139"/>
                <a:gd name="T6" fmla="*/ 33 w 51"/>
                <a:gd name="T7" fmla="*/ 93 h 139"/>
                <a:gd name="T8" fmla="*/ 2 w 51"/>
                <a:gd name="T9" fmla="*/ 139 h 139"/>
                <a:gd name="T10" fmla="*/ 49 w 51"/>
                <a:gd name="T11" fmla="*/ 66 h 139"/>
                <a:gd name="T12" fmla="*/ 47 w 51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39">
                  <a:moveTo>
                    <a:pt x="47" y="0"/>
                  </a:moveTo>
                  <a:cubicBezTo>
                    <a:pt x="47" y="3"/>
                    <a:pt x="45" y="24"/>
                    <a:pt x="46" y="31"/>
                  </a:cubicBezTo>
                  <a:cubicBezTo>
                    <a:pt x="48" y="46"/>
                    <a:pt x="48" y="73"/>
                    <a:pt x="37" y="87"/>
                  </a:cubicBezTo>
                  <a:cubicBezTo>
                    <a:pt x="36" y="88"/>
                    <a:pt x="33" y="91"/>
                    <a:pt x="33" y="93"/>
                  </a:cubicBezTo>
                  <a:cubicBezTo>
                    <a:pt x="33" y="95"/>
                    <a:pt x="0" y="122"/>
                    <a:pt x="2" y="139"/>
                  </a:cubicBezTo>
                  <a:cubicBezTo>
                    <a:pt x="4" y="115"/>
                    <a:pt x="46" y="92"/>
                    <a:pt x="49" y="66"/>
                  </a:cubicBezTo>
                  <a:cubicBezTo>
                    <a:pt x="51" y="54"/>
                    <a:pt x="50" y="23"/>
                    <a:pt x="47" y="0"/>
                  </a:cubicBezTo>
                  <a:close/>
                </a:path>
              </a:pathLst>
            </a:custGeom>
            <a:solidFill>
              <a:srgbClr val="F5B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5303837" y="4851400"/>
              <a:ext cx="63500" cy="53975"/>
            </a:xfrm>
            <a:custGeom>
              <a:avLst/>
              <a:gdLst>
                <a:gd name="T0" fmla="*/ 61 w 61"/>
                <a:gd name="T1" fmla="*/ 51 h 52"/>
                <a:gd name="T2" fmla="*/ 54 w 61"/>
                <a:gd name="T3" fmla="*/ 12 h 52"/>
                <a:gd name="T4" fmla="*/ 15 w 61"/>
                <a:gd name="T5" fmla="*/ 23 h 52"/>
                <a:gd name="T6" fmla="*/ 0 w 61"/>
                <a:gd name="T7" fmla="*/ 52 h 52"/>
                <a:gd name="T8" fmla="*/ 61 w 61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2">
                  <a:moveTo>
                    <a:pt x="61" y="51"/>
                  </a:moveTo>
                  <a:cubicBezTo>
                    <a:pt x="61" y="39"/>
                    <a:pt x="61" y="16"/>
                    <a:pt x="54" y="12"/>
                  </a:cubicBezTo>
                  <a:cubicBezTo>
                    <a:pt x="44" y="5"/>
                    <a:pt x="22" y="16"/>
                    <a:pt x="15" y="23"/>
                  </a:cubicBezTo>
                  <a:cubicBezTo>
                    <a:pt x="10" y="28"/>
                    <a:pt x="1" y="46"/>
                    <a:pt x="0" y="52"/>
                  </a:cubicBezTo>
                  <a:cubicBezTo>
                    <a:pt x="16" y="23"/>
                    <a:pt x="38" y="0"/>
                    <a:pt x="61" y="51"/>
                  </a:cubicBezTo>
                  <a:close/>
                </a:path>
              </a:pathLst>
            </a:custGeom>
            <a:solidFill>
              <a:srgbClr val="FFE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5303837" y="4854575"/>
              <a:ext cx="58737" cy="50800"/>
            </a:xfrm>
            <a:custGeom>
              <a:avLst/>
              <a:gdLst>
                <a:gd name="T0" fmla="*/ 54 w 57"/>
                <a:gd name="T1" fmla="*/ 8 h 48"/>
                <a:gd name="T2" fmla="*/ 13 w 57"/>
                <a:gd name="T3" fmla="*/ 20 h 48"/>
                <a:gd name="T4" fmla="*/ 0 w 57"/>
                <a:gd name="T5" fmla="*/ 48 h 48"/>
                <a:gd name="T6" fmla="*/ 25 w 57"/>
                <a:gd name="T7" fmla="*/ 14 h 48"/>
                <a:gd name="T8" fmla="*/ 54 w 57"/>
                <a:gd name="T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8">
                  <a:moveTo>
                    <a:pt x="54" y="8"/>
                  </a:moveTo>
                  <a:cubicBezTo>
                    <a:pt x="41" y="0"/>
                    <a:pt x="20" y="12"/>
                    <a:pt x="13" y="20"/>
                  </a:cubicBezTo>
                  <a:cubicBezTo>
                    <a:pt x="4" y="29"/>
                    <a:pt x="1" y="42"/>
                    <a:pt x="0" y="48"/>
                  </a:cubicBezTo>
                  <a:cubicBezTo>
                    <a:pt x="3" y="32"/>
                    <a:pt x="13" y="18"/>
                    <a:pt x="25" y="14"/>
                  </a:cubicBezTo>
                  <a:cubicBezTo>
                    <a:pt x="40" y="8"/>
                    <a:pt x="57" y="13"/>
                    <a:pt x="54" y="8"/>
                  </a:cubicBezTo>
                  <a:close/>
                </a:path>
              </a:pathLst>
            </a:custGeom>
            <a:solidFill>
              <a:srgbClr val="FFF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5307012" y="4887913"/>
              <a:ext cx="22225" cy="109538"/>
            </a:xfrm>
            <a:custGeom>
              <a:avLst/>
              <a:gdLst>
                <a:gd name="T0" fmla="*/ 16 w 22"/>
                <a:gd name="T1" fmla="*/ 102 h 104"/>
                <a:gd name="T2" fmla="*/ 2 w 22"/>
                <a:gd name="T3" fmla="*/ 44 h 104"/>
                <a:gd name="T4" fmla="*/ 3 w 22"/>
                <a:gd name="T5" fmla="*/ 16 h 104"/>
                <a:gd name="T6" fmla="*/ 16 w 22"/>
                <a:gd name="T7" fmla="*/ 1 h 104"/>
                <a:gd name="T8" fmla="*/ 22 w 22"/>
                <a:gd name="T9" fmla="*/ 20 h 104"/>
                <a:gd name="T10" fmla="*/ 20 w 22"/>
                <a:gd name="T11" fmla="*/ 41 h 104"/>
                <a:gd name="T12" fmla="*/ 15 w 22"/>
                <a:gd name="T13" fmla="*/ 76 h 104"/>
                <a:gd name="T14" fmla="*/ 17 w 22"/>
                <a:gd name="T15" fmla="*/ 91 h 104"/>
                <a:gd name="T16" fmla="*/ 16 w 22"/>
                <a:gd name="T17" fmla="*/ 104 h 104"/>
                <a:gd name="T18" fmla="*/ 15 w 22"/>
                <a:gd name="T19" fmla="*/ 103 h 104"/>
                <a:gd name="T20" fmla="*/ 16 w 22"/>
                <a:gd name="T21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04">
                  <a:moveTo>
                    <a:pt x="16" y="102"/>
                  </a:moveTo>
                  <a:cubicBezTo>
                    <a:pt x="7" y="85"/>
                    <a:pt x="5" y="64"/>
                    <a:pt x="2" y="44"/>
                  </a:cubicBezTo>
                  <a:cubicBezTo>
                    <a:pt x="0" y="34"/>
                    <a:pt x="2" y="25"/>
                    <a:pt x="3" y="16"/>
                  </a:cubicBezTo>
                  <a:cubicBezTo>
                    <a:pt x="4" y="11"/>
                    <a:pt x="12" y="0"/>
                    <a:pt x="16" y="1"/>
                  </a:cubicBezTo>
                  <a:cubicBezTo>
                    <a:pt x="20" y="1"/>
                    <a:pt x="22" y="17"/>
                    <a:pt x="22" y="20"/>
                  </a:cubicBezTo>
                  <a:cubicBezTo>
                    <a:pt x="22" y="27"/>
                    <a:pt x="21" y="34"/>
                    <a:pt x="20" y="41"/>
                  </a:cubicBezTo>
                  <a:cubicBezTo>
                    <a:pt x="17" y="53"/>
                    <a:pt x="14" y="64"/>
                    <a:pt x="15" y="76"/>
                  </a:cubicBezTo>
                  <a:cubicBezTo>
                    <a:pt x="16" y="81"/>
                    <a:pt x="17" y="86"/>
                    <a:pt x="17" y="91"/>
                  </a:cubicBezTo>
                  <a:cubicBezTo>
                    <a:pt x="17" y="95"/>
                    <a:pt x="17" y="100"/>
                    <a:pt x="16" y="104"/>
                  </a:cubicBezTo>
                  <a:cubicBezTo>
                    <a:pt x="16" y="104"/>
                    <a:pt x="15" y="104"/>
                    <a:pt x="15" y="103"/>
                  </a:cubicBezTo>
                  <a:lnTo>
                    <a:pt x="16" y="102"/>
                  </a:lnTo>
                  <a:close/>
                </a:path>
              </a:pathLst>
            </a:custGeom>
            <a:solidFill>
              <a:srgbClr val="FF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5302250" y="4883150"/>
              <a:ext cx="23812" cy="114300"/>
            </a:xfrm>
            <a:custGeom>
              <a:avLst/>
              <a:gdLst>
                <a:gd name="T0" fmla="*/ 20 w 22"/>
                <a:gd name="T1" fmla="*/ 106 h 108"/>
                <a:gd name="T2" fmla="*/ 6 w 22"/>
                <a:gd name="T3" fmla="*/ 48 h 108"/>
                <a:gd name="T4" fmla="*/ 7 w 22"/>
                <a:gd name="T5" fmla="*/ 20 h 108"/>
                <a:gd name="T6" fmla="*/ 20 w 22"/>
                <a:gd name="T7" fmla="*/ 5 h 108"/>
                <a:gd name="T8" fmla="*/ 20 w 22"/>
                <a:gd name="T9" fmla="*/ 108 h 108"/>
                <a:gd name="T10" fmla="*/ 19 w 22"/>
                <a:gd name="T11" fmla="*/ 107 h 108"/>
                <a:gd name="T12" fmla="*/ 20 w 22"/>
                <a:gd name="T1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8">
                  <a:moveTo>
                    <a:pt x="20" y="106"/>
                  </a:moveTo>
                  <a:cubicBezTo>
                    <a:pt x="11" y="89"/>
                    <a:pt x="9" y="68"/>
                    <a:pt x="6" y="48"/>
                  </a:cubicBezTo>
                  <a:cubicBezTo>
                    <a:pt x="4" y="38"/>
                    <a:pt x="6" y="29"/>
                    <a:pt x="7" y="20"/>
                  </a:cubicBezTo>
                  <a:cubicBezTo>
                    <a:pt x="8" y="15"/>
                    <a:pt x="22" y="0"/>
                    <a:pt x="20" y="5"/>
                  </a:cubicBezTo>
                  <a:cubicBezTo>
                    <a:pt x="0" y="64"/>
                    <a:pt x="21" y="104"/>
                    <a:pt x="20" y="108"/>
                  </a:cubicBezTo>
                  <a:cubicBezTo>
                    <a:pt x="20" y="108"/>
                    <a:pt x="19" y="108"/>
                    <a:pt x="19" y="107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FFF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34" name="Group 37">
            <a:extLst>
              <a:ext uri="{FF2B5EF4-FFF2-40B4-BE49-F238E27FC236}">
                <a16:creationId xmlns:a16="http://schemas.microsoft.com/office/drawing/2014/main" id="{9BBB9D2E-5366-4F5C-82CE-79AE8896BAFA}"/>
              </a:ext>
            </a:extLst>
          </p:cNvPr>
          <p:cNvGrpSpPr/>
          <p:nvPr/>
        </p:nvGrpSpPr>
        <p:grpSpPr>
          <a:xfrm>
            <a:off x="3228765" y="3162774"/>
            <a:ext cx="5734469" cy="667658"/>
            <a:chOff x="3228765" y="3428999"/>
            <a:chExt cx="5734469" cy="667658"/>
          </a:xfrm>
        </p:grpSpPr>
        <p:sp>
          <p:nvSpPr>
            <p:cNvPr id="135" name="Group 14">
              <a:extLst>
                <a:ext uri="{FF2B5EF4-FFF2-40B4-BE49-F238E27FC236}">
                  <a16:creationId xmlns:a16="http://schemas.microsoft.com/office/drawing/2014/main" id="{BBE22F14-A5D3-4A9D-845C-7B47F5494F4A}"/>
                </a:ext>
              </a:extLst>
            </p:cNvPr>
            <p:cNvSpPr/>
            <p:nvPr/>
          </p:nvSpPr>
          <p:spPr>
            <a:xfrm>
              <a:off x="3228766" y="3429000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36" name="Group 23">
              <a:extLst>
                <a:ext uri="{FF2B5EF4-FFF2-40B4-BE49-F238E27FC236}">
                  <a16:creationId xmlns:a16="http://schemas.microsoft.com/office/drawing/2014/main" id="{805C4C62-6908-47A9-A327-B183CFB34970}"/>
                </a:ext>
              </a:extLst>
            </p:cNvPr>
            <p:cNvGrpSpPr/>
            <p:nvPr/>
          </p:nvGrpSpPr>
          <p:grpSpPr>
            <a:xfrm>
              <a:off x="3228765" y="3428999"/>
              <a:ext cx="667657" cy="667657"/>
              <a:chOff x="3228765" y="3428999"/>
              <a:chExt cx="667657" cy="667657"/>
            </a:xfrm>
          </p:grpSpPr>
          <p:sp>
            <p:nvSpPr>
              <p:cNvPr id="138" name="Group 15">
                <a:extLst>
                  <a:ext uri="{FF2B5EF4-FFF2-40B4-BE49-F238E27FC236}">
                    <a16:creationId xmlns:a16="http://schemas.microsoft.com/office/drawing/2014/main" id="{59C0E99B-B349-417B-ACCC-4AD33B92610B}"/>
                  </a:ext>
                </a:extLst>
              </p:cNvPr>
              <p:cNvSpPr/>
              <p:nvPr/>
            </p:nvSpPr>
            <p:spPr>
              <a:xfrm>
                <a:off x="3228765" y="3428999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39" name="pptmoa 16">
                <a:extLst>
                  <a:ext uri="{FF2B5EF4-FFF2-40B4-BE49-F238E27FC236}">
                    <a16:creationId xmlns:a16="http://schemas.microsoft.com/office/drawing/2014/main" id="{89B5E1F7-3F7D-4FEB-B0C1-BAD2C2534C85}"/>
                  </a:ext>
                </a:extLst>
              </p:cNvPr>
              <p:cNvSpPr txBox="1"/>
              <p:nvPr/>
            </p:nvSpPr>
            <p:spPr>
              <a:xfrm>
                <a:off x="3236220" y="3462925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7" name="pptmoa 17">
              <a:extLst>
                <a:ext uri="{FF2B5EF4-FFF2-40B4-BE49-F238E27FC236}">
                  <a16:creationId xmlns:a16="http://schemas.microsoft.com/office/drawing/2014/main" id="{F7037550-27F4-461E-A96B-BCFE4D4FC505}"/>
                </a:ext>
              </a:extLst>
            </p:cNvPr>
            <p:cNvSpPr txBox="1"/>
            <p:nvPr/>
          </p:nvSpPr>
          <p:spPr>
            <a:xfrm>
              <a:off x="5156694" y="3536625"/>
              <a:ext cx="2204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Overview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40" name="Group 38">
            <a:extLst>
              <a:ext uri="{FF2B5EF4-FFF2-40B4-BE49-F238E27FC236}">
                <a16:creationId xmlns:a16="http://schemas.microsoft.com/office/drawing/2014/main" id="{4D0757BC-2A97-4BD3-9C7D-EB6DC2FCBDC3}"/>
              </a:ext>
            </a:extLst>
          </p:cNvPr>
          <p:cNvGrpSpPr/>
          <p:nvPr/>
        </p:nvGrpSpPr>
        <p:grpSpPr>
          <a:xfrm>
            <a:off x="3228764" y="4371483"/>
            <a:ext cx="5734469" cy="667658"/>
            <a:chOff x="3228764" y="4834483"/>
            <a:chExt cx="5734469" cy="667658"/>
          </a:xfrm>
        </p:grpSpPr>
        <p:sp>
          <p:nvSpPr>
            <p:cNvPr id="141" name="Group 18">
              <a:extLst>
                <a:ext uri="{FF2B5EF4-FFF2-40B4-BE49-F238E27FC236}">
                  <a16:creationId xmlns:a16="http://schemas.microsoft.com/office/drawing/2014/main" id="{2A7A1246-1A6B-46B4-A6FF-8ABB13CD5184}"/>
                </a:ext>
              </a:extLst>
            </p:cNvPr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42" name="Group 24">
              <a:extLst>
                <a:ext uri="{FF2B5EF4-FFF2-40B4-BE49-F238E27FC236}">
                  <a16:creationId xmlns:a16="http://schemas.microsoft.com/office/drawing/2014/main" id="{D6E015B8-780A-42CA-A767-0A1F9274370D}"/>
                </a:ext>
              </a:extLst>
            </p:cNvPr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144" name="Group 19">
                <a:extLst>
                  <a:ext uri="{FF2B5EF4-FFF2-40B4-BE49-F238E27FC236}">
                    <a16:creationId xmlns:a16="http://schemas.microsoft.com/office/drawing/2014/main" id="{DA6DB337-BBFD-4EA8-B349-4DCA3092C249}"/>
                  </a:ext>
                </a:extLst>
              </p:cNvPr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45" name="pptmoa 20">
                <a:extLst>
                  <a:ext uri="{FF2B5EF4-FFF2-40B4-BE49-F238E27FC236}">
                    <a16:creationId xmlns:a16="http://schemas.microsoft.com/office/drawing/2014/main" id="{400DE64F-A116-427A-883B-6CE0FEAC0340}"/>
                  </a:ext>
                </a:extLst>
              </p:cNvPr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43" name="pptmoa 21">
              <a:extLst>
                <a:ext uri="{FF2B5EF4-FFF2-40B4-BE49-F238E27FC236}">
                  <a16:creationId xmlns:a16="http://schemas.microsoft.com/office/drawing/2014/main" id="{E66690C9-0EC6-44D3-AE4E-4663A6792DEB}"/>
                </a:ext>
              </a:extLst>
            </p:cNvPr>
            <p:cNvSpPr txBox="1"/>
            <p:nvPr/>
          </p:nvSpPr>
          <p:spPr>
            <a:xfrm>
              <a:off x="4959525" y="4942109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1A28A0-5352-4F92-9484-27F8B37529BF}"/>
              </a:ext>
            </a:extLst>
          </p:cNvPr>
          <p:cNvGrpSpPr/>
          <p:nvPr/>
        </p:nvGrpSpPr>
        <p:grpSpPr>
          <a:xfrm>
            <a:off x="0" y="0"/>
            <a:ext cx="8626120" cy="6858000"/>
            <a:chOff x="-9466" y="0"/>
            <a:chExt cx="8626120" cy="6858000"/>
          </a:xfrm>
        </p:grpSpPr>
        <p:pic>
          <p:nvPicPr>
            <p:cNvPr id="16" name="Picture 2" descr="시간의중요성에 대한 이미지 검색결과">
              <a:hlinkClick r:id="rId3"/>
              <a:extLst>
                <a:ext uri="{FF2B5EF4-FFF2-40B4-BE49-F238E27FC236}">
                  <a16:creationId xmlns:a16="http://schemas.microsoft.com/office/drawing/2014/main" id="{BF8E8DB9-08FB-4E7D-8176-17B363600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466" y="0"/>
              <a:ext cx="8472332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758D3A-6A7E-43FA-8C27-E73EDB169A70}"/>
                </a:ext>
              </a:extLst>
            </p:cNvPr>
            <p:cNvSpPr/>
            <p:nvPr/>
          </p:nvSpPr>
          <p:spPr>
            <a:xfrm>
              <a:off x="-9466" y="0"/>
              <a:ext cx="8626120" cy="6858000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23" name="pptmoa 12">
            <a:extLst>
              <a:ext uri="{FF2B5EF4-FFF2-40B4-BE49-F238E27FC236}">
                <a16:creationId xmlns:a16="http://schemas.microsoft.com/office/drawing/2014/main" id="{8C4D502B-CCEC-4354-A27A-6E748EF9D713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  <p:pic>
        <p:nvPicPr>
          <p:cNvPr id="22" name="그래픽 21" descr="눈">
            <a:extLst>
              <a:ext uri="{FF2B5EF4-FFF2-40B4-BE49-F238E27FC236}">
                <a16:creationId xmlns:a16="http://schemas.microsoft.com/office/drawing/2014/main" id="{98AB88BF-B139-4132-B737-C0AB2517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1022" y="69886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4C75F2-FC71-40B8-9EF8-593AD2A0F7F8}"/>
              </a:ext>
            </a:extLst>
          </p:cNvPr>
          <p:cNvSpPr txBox="1"/>
          <p:nvPr/>
        </p:nvSpPr>
        <p:spPr>
          <a:xfrm>
            <a:off x="9439383" y="1894990"/>
            <a:ext cx="190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Attractive</a:t>
            </a:r>
            <a:endParaRPr lang="ko-KR" altLang="en-US" sz="24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7D005A-1401-4686-BE2D-C59AD6F3EF57}"/>
              </a:ext>
            </a:extLst>
          </p:cNvPr>
          <p:cNvSpPr txBox="1"/>
          <p:nvPr/>
        </p:nvSpPr>
        <p:spPr>
          <a:xfrm>
            <a:off x="9493723" y="2934225"/>
            <a:ext cx="179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Essential</a:t>
            </a:r>
            <a:endParaRPr lang="ko-KR" altLang="en-US" sz="24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E66252-74E4-4BF3-9760-6D541FE19EE0}"/>
              </a:ext>
            </a:extLst>
          </p:cNvPr>
          <p:cNvSpPr txBox="1"/>
          <p:nvPr/>
        </p:nvSpPr>
        <p:spPr>
          <a:xfrm>
            <a:off x="9517884" y="3973460"/>
            <a:ext cx="182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Practical</a:t>
            </a:r>
            <a:endParaRPr lang="ko-KR" altLang="en-US" sz="24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1EB9D9-2B35-4A3B-8924-0CBF8FAD1FA3}"/>
              </a:ext>
            </a:extLst>
          </p:cNvPr>
          <p:cNvSpPr txBox="1"/>
          <p:nvPr/>
        </p:nvSpPr>
        <p:spPr>
          <a:xfrm>
            <a:off x="9517884" y="5007961"/>
            <a:ext cx="219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Reasonable</a:t>
            </a:r>
            <a:endParaRPr lang="ko-KR" altLang="en-US" sz="24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32FBC774-7000-4DC1-9AD4-42819FBC9138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0" name="Group 9">
              <a:extLst>
                <a:ext uri="{FF2B5EF4-FFF2-40B4-BE49-F238E27FC236}">
                  <a16:creationId xmlns:a16="http://schemas.microsoft.com/office/drawing/2014/main" id="{D15236D4-2199-4DA5-9263-62317326E7B9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0A298702-FFB1-4D19-816D-107D736AC944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3" name="Group 11">
                <a:extLst>
                  <a:ext uri="{FF2B5EF4-FFF2-40B4-BE49-F238E27FC236}">
                    <a16:creationId xmlns:a16="http://schemas.microsoft.com/office/drawing/2014/main" id="{6E1FF0D7-ACDB-46DB-B110-FAC1F63FB691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5" name="pptmoa 12">
                <a:extLst>
                  <a:ext uri="{FF2B5EF4-FFF2-40B4-BE49-F238E27FC236}">
                    <a16:creationId xmlns:a16="http://schemas.microsoft.com/office/drawing/2014/main" id="{9CB7F7FB-D8C4-43A5-B6F3-990634E1BE55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2" name="pptmoa 13">
              <a:extLst>
                <a:ext uri="{FF2B5EF4-FFF2-40B4-BE49-F238E27FC236}">
                  <a16:creationId xmlns:a16="http://schemas.microsoft.com/office/drawing/2014/main" id="{F4ED4339-DDCA-48F0-A558-7C63146D4572}"/>
                </a:ext>
              </a:extLst>
            </p:cNvPr>
            <p:cNvSpPr txBox="1"/>
            <p:nvPr/>
          </p:nvSpPr>
          <p:spPr>
            <a:xfrm>
              <a:off x="4141654" y="2204978"/>
              <a:ext cx="4011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Achievement status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3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tmoa 5"/>
          <p:cNvSpPr/>
          <p:nvPr/>
        </p:nvSpPr>
        <p:spPr>
          <a:xfrm>
            <a:off x="-737828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pptmoa 6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pptmoa 7"/>
          <p:cNvSpPr/>
          <p:nvPr/>
        </p:nvSpPr>
        <p:spPr>
          <a:xfrm>
            <a:off x="11454172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pptmoa 8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pptmoa 12"/>
          <p:cNvSpPr txBox="1"/>
          <p:nvPr/>
        </p:nvSpPr>
        <p:spPr>
          <a:xfrm>
            <a:off x="5070989" y="2541011"/>
            <a:ext cx="20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i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n a?</a:t>
            </a:r>
            <a:endParaRPr lang="zh-CN" altLang="en-US" sz="4800" b="1" i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23" name="pptmoa 13"/>
          <p:cNvCxnSpPr/>
          <p:nvPr/>
        </p:nvCxnSpPr>
        <p:spPr>
          <a:xfrm>
            <a:off x="3288323" y="3452739"/>
            <a:ext cx="25963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ptmoa 14"/>
          <p:cNvCxnSpPr/>
          <p:nvPr/>
        </p:nvCxnSpPr>
        <p:spPr>
          <a:xfrm>
            <a:off x="6300855" y="3452739"/>
            <a:ext cx="25673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ptmoa 15"/>
          <p:cNvSpPr/>
          <p:nvPr/>
        </p:nvSpPr>
        <p:spPr>
          <a:xfrm>
            <a:off x="6027779" y="3381706"/>
            <a:ext cx="139954" cy="120650"/>
          </a:xfrm>
          <a:prstGeom prst="triangle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pptmoa 16"/>
          <p:cNvSpPr txBox="1"/>
          <p:nvPr/>
        </p:nvSpPr>
        <p:spPr>
          <a:xfrm>
            <a:off x="3882358" y="3637192"/>
            <a:ext cx="441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1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 ARE YASIMZAK</a:t>
            </a:r>
            <a:endParaRPr lang="zh-CN" altLang="en-US" sz="2000" spc="1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pptmoa 12">
            <a:extLst>
              <a:ext uri="{FF2B5EF4-FFF2-40B4-BE49-F238E27FC236}">
                <a16:creationId xmlns:a16="http://schemas.microsoft.com/office/drawing/2014/main" id="{E490E786-95F2-479E-99CC-A757AE3F75B9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21317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decel="10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/>
          <p:nvPr/>
        </p:nvSpPr>
        <p:spPr>
          <a:xfrm>
            <a:off x="-737828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pptmoa 2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pptmoa 3"/>
          <p:cNvSpPr/>
          <p:nvPr/>
        </p:nvSpPr>
        <p:spPr>
          <a:xfrm>
            <a:off x="11454172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pptmoa 4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59085" y="586454"/>
            <a:ext cx="2873829" cy="667657"/>
            <a:chOff x="4659085" y="609604"/>
            <a:chExt cx="2873829" cy="667657"/>
          </a:xfrm>
        </p:grpSpPr>
        <p:sp>
          <p:nvSpPr>
            <p:cNvPr id="8" name="Group 7"/>
            <p:cNvSpPr/>
            <p:nvPr/>
          </p:nvSpPr>
          <p:spPr>
            <a:xfrm>
              <a:off x="4659085" y="609604"/>
              <a:ext cx="2873829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pptmoa 8"/>
            <p:cNvSpPr txBox="1"/>
            <p:nvPr/>
          </p:nvSpPr>
          <p:spPr>
            <a:xfrm>
              <a:off x="5304757" y="716894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CONTENT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6268" y="1911028"/>
            <a:ext cx="5734469" cy="667658"/>
            <a:chOff x="3228765" y="2023514"/>
            <a:chExt cx="5734469" cy="667658"/>
          </a:xfrm>
        </p:grpSpPr>
        <p:sp>
          <p:nvSpPr>
            <p:cNvPr id="10" name="Group 9"/>
            <p:cNvSpPr/>
            <p:nvPr/>
          </p:nvSpPr>
          <p:spPr>
            <a:xfrm>
              <a:off x="3228766" y="2023515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28765" y="2023514"/>
              <a:ext cx="667657" cy="667657"/>
              <a:chOff x="3228765" y="2023514"/>
              <a:chExt cx="667657" cy="667657"/>
            </a:xfrm>
          </p:grpSpPr>
          <p:sp>
            <p:nvSpPr>
              <p:cNvPr id="12" name="Group 11"/>
              <p:cNvSpPr/>
              <p:nvPr/>
            </p:nvSpPr>
            <p:spPr>
              <a:xfrm>
                <a:off x="3228765" y="2023514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3" name="pptmoa 12"/>
              <p:cNvSpPr txBox="1"/>
              <p:nvPr/>
            </p:nvSpPr>
            <p:spPr>
              <a:xfrm>
                <a:off x="3256738" y="2064954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4" name="pptmoa 13"/>
            <p:cNvSpPr txBox="1"/>
            <p:nvPr/>
          </p:nvSpPr>
          <p:spPr>
            <a:xfrm>
              <a:off x="5054905" y="213114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 Introduction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28765" y="3162774"/>
            <a:ext cx="5734469" cy="667658"/>
            <a:chOff x="3228765" y="3428999"/>
            <a:chExt cx="5734469" cy="667658"/>
          </a:xfrm>
        </p:grpSpPr>
        <p:sp>
          <p:nvSpPr>
            <p:cNvPr id="15" name="Group 14"/>
            <p:cNvSpPr/>
            <p:nvPr/>
          </p:nvSpPr>
          <p:spPr>
            <a:xfrm>
              <a:off x="3228766" y="3429000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28765" y="3428999"/>
              <a:ext cx="667657" cy="667657"/>
              <a:chOff x="3228765" y="3428999"/>
              <a:chExt cx="667657" cy="667657"/>
            </a:xfrm>
          </p:grpSpPr>
          <p:sp>
            <p:nvSpPr>
              <p:cNvPr id="16" name="Group 15"/>
              <p:cNvSpPr/>
              <p:nvPr/>
            </p:nvSpPr>
            <p:spPr>
              <a:xfrm>
                <a:off x="3228765" y="3428999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pptmoa 16"/>
              <p:cNvSpPr txBox="1"/>
              <p:nvPr/>
            </p:nvSpPr>
            <p:spPr>
              <a:xfrm>
                <a:off x="3236220" y="3462925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8" name="pptmoa 17"/>
            <p:cNvSpPr txBox="1"/>
            <p:nvPr/>
          </p:nvSpPr>
          <p:spPr>
            <a:xfrm>
              <a:off x="5156694" y="3536625"/>
              <a:ext cx="2204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Overview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8764" y="4371483"/>
            <a:ext cx="5734469" cy="667658"/>
            <a:chOff x="3228764" y="4834483"/>
            <a:chExt cx="5734469" cy="667658"/>
          </a:xfrm>
        </p:grpSpPr>
        <p:sp>
          <p:nvSpPr>
            <p:cNvPr id="19" name="Group 18"/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20" name="Group 19"/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21" name="pptmoa 20"/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2" name="pptmoa 21"/>
            <p:cNvSpPr txBox="1"/>
            <p:nvPr/>
          </p:nvSpPr>
          <p:spPr>
            <a:xfrm>
              <a:off x="4959525" y="4942109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07" name="Group 38">
            <a:extLst>
              <a:ext uri="{FF2B5EF4-FFF2-40B4-BE49-F238E27FC236}">
                <a16:creationId xmlns:a16="http://schemas.microsoft.com/office/drawing/2014/main" id="{19633469-30A4-48B5-975A-D4C3672848A3}"/>
              </a:ext>
            </a:extLst>
          </p:cNvPr>
          <p:cNvGrpSpPr/>
          <p:nvPr/>
        </p:nvGrpSpPr>
        <p:grpSpPr>
          <a:xfrm>
            <a:off x="3220643" y="5622856"/>
            <a:ext cx="5734469" cy="667658"/>
            <a:chOff x="3228764" y="4834483"/>
            <a:chExt cx="5734469" cy="667658"/>
          </a:xfrm>
        </p:grpSpPr>
        <p:sp>
          <p:nvSpPr>
            <p:cNvPr id="108" name="Group 18">
              <a:extLst>
                <a:ext uri="{FF2B5EF4-FFF2-40B4-BE49-F238E27FC236}">
                  <a16:creationId xmlns:a16="http://schemas.microsoft.com/office/drawing/2014/main" id="{33DBE847-FAC7-4AF1-9550-C9B169F47B3D}"/>
                </a:ext>
              </a:extLst>
            </p:cNvPr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09" name="Group 24">
              <a:extLst>
                <a:ext uri="{FF2B5EF4-FFF2-40B4-BE49-F238E27FC236}">
                  <a16:creationId xmlns:a16="http://schemas.microsoft.com/office/drawing/2014/main" id="{8E40704E-E115-49ED-8A3E-DF8E87F18470}"/>
                </a:ext>
              </a:extLst>
            </p:cNvPr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111" name="Group 19">
                <a:extLst>
                  <a:ext uri="{FF2B5EF4-FFF2-40B4-BE49-F238E27FC236}">
                    <a16:creationId xmlns:a16="http://schemas.microsoft.com/office/drawing/2014/main" id="{DFC15918-670C-45E8-8E7E-E3BCD316C102}"/>
                  </a:ext>
                </a:extLst>
              </p:cNvPr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12" name="pptmoa 20">
                <a:extLst>
                  <a:ext uri="{FF2B5EF4-FFF2-40B4-BE49-F238E27FC236}">
                    <a16:creationId xmlns:a16="http://schemas.microsoft.com/office/drawing/2014/main" id="{D1F2E3BE-1392-4C29-8DCE-5F0F00275404}"/>
                  </a:ext>
                </a:extLst>
              </p:cNvPr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10" name="pptmoa 21">
              <a:extLst>
                <a:ext uri="{FF2B5EF4-FFF2-40B4-BE49-F238E27FC236}">
                  <a16:creationId xmlns:a16="http://schemas.microsoft.com/office/drawing/2014/main" id="{F55E835D-B1F6-40F0-AD75-23CE636B57BF}"/>
                </a:ext>
              </a:extLst>
            </p:cNvPr>
            <p:cNvSpPr txBox="1"/>
            <p:nvPr/>
          </p:nvSpPr>
          <p:spPr>
            <a:xfrm>
              <a:off x="4980364" y="4942109"/>
              <a:ext cx="25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Achievement status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90530" y="2009763"/>
            <a:ext cx="3198590" cy="5961152"/>
            <a:chOff x="5248275" y="4160838"/>
            <a:chExt cx="1630362" cy="3038475"/>
          </a:xfrm>
        </p:grpSpPr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254625" y="4189413"/>
              <a:ext cx="1624012" cy="3006725"/>
            </a:xfrm>
            <a:custGeom>
              <a:avLst/>
              <a:gdLst>
                <a:gd name="T0" fmla="*/ 902 w 1550"/>
                <a:gd name="T1" fmla="*/ 2607 h 2871"/>
                <a:gd name="T2" fmla="*/ 607 w 1550"/>
                <a:gd name="T3" fmla="*/ 1892 h 2871"/>
                <a:gd name="T4" fmla="*/ 471 w 1550"/>
                <a:gd name="T5" fmla="*/ 1652 h 2871"/>
                <a:gd name="T6" fmla="*/ 370 w 1550"/>
                <a:gd name="T7" fmla="*/ 1562 h 2871"/>
                <a:gd name="T8" fmla="*/ 228 w 1550"/>
                <a:gd name="T9" fmla="*/ 1365 h 2871"/>
                <a:gd name="T10" fmla="*/ 159 w 1550"/>
                <a:gd name="T11" fmla="*/ 1282 h 2871"/>
                <a:gd name="T12" fmla="*/ 120 w 1550"/>
                <a:gd name="T13" fmla="*/ 1148 h 2871"/>
                <a:gd name="T14" fmla="*/ 27 w 1550"/>
                <a:gd name="T15" fmla="*/ 942 h 2871"/>
                <a:gd name="T16" fmla="*/ 64 w 1550"/>
                <a:gd name="T17" fmla="*/ 811 h 2871"/>
                <a:gd name="T18" fmla="*/ 51 w 1550"/>
                <a:gd name="T19" fmla="*/ 679 h 2871"/>
                <a:gd name="T20" fmla="*/ 146 w 1550"/>
                <a:gd name="T21" fmla="*/ 650 h 2871"/>
                <a:gd name="T22" fmla="*/ 201 w 1550"/>
                <a:gd name="T23" fmla="*/ 747 h 2871"/>
                <a:gd name="T24" fmla="*/ 150 w 1550"/>
                <a:gd name="T25" fmla="*/ 594 h 2871"/>
                <a:gd name="T26" fmla="*/ 73 w 1550"/>
                <a:gd name="T27" fmla="*/ 386 h 2871"/>
                <a:gd name="T28" fmla="*/ 32 w 1550"/>
                <a:gd name="T29" fmla="*/ 227 h 2871"/>
                <a:gd name="T30" fmla="*/ 72 w 1550"/>
                <a:gd name="T31" fmla="*/ 22 h 2871"/>
                <a:gd name="T32" fmla="*/ 194 w 1550"/>
                <a:gd name="T33" fmla="*/ 128 h 2871"/>
                <a:gd name="T34" fmla="*/ 260 w 1550"/>
                <a:gd name="T35" fmla="*/ 336 h 2871"/>
                <a:gd name="T36" fmla="*/ 347 w 1550"/>
                <a:gd name="T37" fmla="*/ 560 h 2871"/>
                <a:gd name="T38" fmla="*/ 463 w 1550"/>
                <a:gd name="T39" fmla="*/ 692 h 2871"/>
                <a:gd name="T40" fmla="*/ 571 w 1550"/>
                <a:gd name="T41" fmla="*/ 644 h 2871"/>
                <a:gd name="T42" fmla="*/ 703 w 1550"/>
                <a:gd name="T43" fmla="*/ 710 h 2871"/>
                <a:gd name="T44" fmla="*/ 793 w 1550"/>
                <a:gd name="T45" fmla="*/ 692 h 2871"/>
                <a:gd name="T46" fmla="*/ 901 w 1550"/>
                <a:gd name="T47" fmla="*/ 749 h 2871"/>
                <a:gd name="T48" fmla="*/ 1016 w 1550"/>
                <a:gd name="T49" fmla="*/ 759 h 2871"/>
                <a:gd name="T50" fmla="*/ 1120 w 1550"/>
                <a:gd name="T51" fmla="*/ 991 h 2871"/>
                <a:gd name="T52" fmla="*/ 1135 w 1550"/>
                <a:gd name="T53" fmla="*/ 1344 h 2871"/>
                <a:gd name="T54" fmla="*/ 1178 w 1550"/>
                <a:gd name="T55" fmla="*/ 1563 h 2871"/>
                <a:gd name="T56" fmla="*/ 1426 w 1550"/>
                <a:gd name="T57" fmla="*/ 2087 h 2871"/>
                <a:gd name="T58" fmla="*/ 1550 w 1550"/>
                <a:gd name="T59" fmla="*/ 2295 h 2871"/>
                <a:gd name="T60" fmla="*/ 995 w 1550"/>
                <a:gd name="T61" fmla="*/ 2871 h 2871"/>
                <a:gd name="T62" fmla="*/ 902 w 1550"/>
                <a:gd name="T63" fmla="*/ 2607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0" h="2871">
                  <a:moveTo>
                    <a:pt x="902" y="2607"/>
                  </a:moveTo>
                  <a:cubicBezTo>
                    <a:pt x="902" y="2607"/>
                    <a:pt x="656" y="2013"/>
                    <a:pt x="607" y="1892"/>
                  </a:cubicBezTo>
                  <a:cubicBezTo>
                    <a:pt x="559" y="1771"/>
                    <a:pt x="501" y="1676"/>
                    <a:pt x="471" y="1652"/>
                  </a:cubicBezTo>
                  <a:cubicBezTo>
                    <a:pt x="441" y="1627"/>
                    <a:pt x="394" y="1605"/>
                    <a:pt x="370" y="1562"/>
                  </a:cubicBezTo>
                  <a:cubicBezTo>
                    <a:pt x="346" y="1518"/>
                    <a:pt x="247" y="1396"/>
                    <a:pt x="228" y="1365"/>
                  </a:cubicBezTo>
                  <a:cubicBezTo>
                    <a:pt x="208" y="1334"/>
                    <a:pt x="180" y="1303"/>
                    <a:pt x="159" y="1282"/>
                  </a:cubicBezTo>
                  <a:cubicBezTo>
                    <a:pt x="137" y="1261"/>
                    <a:pt x="124" y="1169"/>
                    <a:pt x="120" y="1148"/>
                  </a:cubicBezTo>
                  <a:cubicBezTo>
                    <a:pt x="115" y="1127"/>
                    <a:pt x="31" y="998"/>
                    <a:pt x="27" y="942"/>
                  </a:cubicBezTo>
                  <a:cubicBezTo>
                    <a:pt x="23" y="903"/>
                    <a:pt x="62" y="843"/>
                    <a:pt x="64" y="811"/>
                  </a:cubicBezTo>
                  <a:cubicBezTo>
                    <a:pt x="65" y="780"/>
                    <a:pt x="37" y="714"/>
                    <a:pt x="51" y="679"/>
                  </a:cubicBezTo>
                  <a:cubicBezTo>
                    <a:pt x="70" y="628"/>
                    <a:pt x="116" y="625"/>
                    <a:pt x="146" y="650"/>
                  </a:cubicBezTo>
                  <a:cubicBezTo>
                    <a:pt x="176" y="674"/>
                    <a:pt x="192" y="724"/>
                    <a:pt x="201" y="747"/>
                  </a:cubicBezTo>
                  <a:cubicBezTo>
                    <a:pt x="190" y="698"/>
                    <a:pt x="165" y="629"/>
                    <a:pt x="150" y="594"/>
                  </a:cubicBezTo>
                  <a:cubicBezTo>
                    <a:pt x="123" y="529"/>
                    <a:pt x="91" y="462"/>
                    <a:pt x="73" y="386"/>
                  </a:cubicBezTo>
                  <a:cubicBezTo>
                    <a:pt x="54" y="311"/>
                    <a:pt x="41" y="279"/>
                    <a:pt x="32" y="227"/>
                  </a:cubicBezTo>
                  <a:cubicBezTo>
                    <a:pt x="11" y="110"/>
                    <a:pt x="0" y="58"/>
                    <a:pt x="72" y="22"/>
                  </a:cubicBezTo>
                  <a:cubicBezTo>
                    <a:pt x="119" y="0"/>
                    <a:pt x="164" y="38"/>
                    <a:pt x="194" y="128"/>
                  </a:cubicBezTo>
                  <a:cubicBezTo>
                    <a:pt x="218" y="201"/>
                    <a:pt x="226" y="246"/>
                    <a:pt x="260" y="336"/>
                  </a:cubicBezTo>
                  <a:cubicBezTo>
                    <a:pt x="294" y="424"/>
                    <a:pt x="323" y="480"/>
                    <a:pt x="347" y="560"/>
                  </a:cubicBezTo>
                  <a:cubicBezTo>
                    <a:pt x="362" y="614"/>
                    <a:pt x="415" y="678"/>
                    <a:pt x="463" y="692"/>
                  </a:cubicBezTo>
                  <a:cubicBezTo>
                    <a:pt x="512" y="706"/>
                    <a:pt x="538" y="643"/>
                    <a:pt x="571" y="644"/>
                  </a:cubicBezTo>
                  <a:cubicBezTo>
                    <a:pt x="652" y="646"/>
                    <a:pt x="653" y="698"/>
                    <a:pt x="703" y="710"/>
                  </a:cubicBezTo>
                  <a:cubicBezTo>
                    <a:pt x="754" y="721"/>
                    <a:pt x="745" y="682"/>
                    <a:pt x="793" y="692"/>
                  </a:cubicBezTo>
                  <a:cubicBezTo>
                    <a:pt x="840" y="701"/>
                    <a:pt x="847" y="727"/>
                    <a:pt x="901" y="749"/>
                  </a:cubicBezTo>
                  <a:cubicBezTo>
                    <a:pt x="938" y="764"/>
                    <a:pt x="946" y="716"/>
                    <a:pt x="1016" y="759"/>
                  </a:cubicBezTo>
                  <a:cubicBezTo>
                    <a:pt x="1086" y="802"/>
                    <a:pt x="1123" y="894"/>
                    <a:pt x="1120" y="991"/>
                  </a:cubicBezTo>
                  <a:cubicBezTo>
                    <a:pt x="1118" y="1087"/>
                    <a:pt x="1175" y="1219"/>
                    <a:pt x="1135" y="1344"/>
                  </a:cubicBezTo>
                  <a:cubicBezTo>
                    <a:pt x="1112" y="1414"/>
                    <a:pt x="1152" y="1464"/>
                    <a:pt x="1178" y="1563"/>
                  </a:cubicBezTo>
                  <a:cubicBezTo>
                    <a:pt x="1218" y="1722"/>
                    <a:pt x="1378" y="2013"/>
                    <a:pt x="1426" y="2087"/>
                  </a:cubicBezTo>
                  <a:cubicBezTo>
                    <a:pt x="1474" y="2161"/>
                    <a:pt x="1507" y="2222"/>
                    <a:pt x="1550" y="2295"/>
                  </a:cubicBezTo>
                  <a:cubicBezTo>
                    <a:pt x="1498" y="2348"/>
                    <a:pt x="1060" y="2819"/>
                    <a:pt x="995" y="2871"/>
                  </a:cubicBezTo>
                  <a:cubicBezTo>
                    <a:pt x="972" y="2810"/>
                    <a:pt x="939" y="2695"/>
                    <a:pt x="902" y="2607"/>
                  </a:cubicBez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248275" y="4189413"/>
              <a:ext cx="1257300" cy="3006725"/>
            </a:xfrm>
            <a:custGeom>
              <a:avLst/>
              <a:gdLst>
                <a:gd name="T0" fmla="*/ 374 w 1201"/>
                <a:gd name="T1" fmla="*/ 1379 h 2871"/>
                <a:gd name="T2" fmla="*/ 128 w 1201"/>
                <a:gd name="T3" fmla="*/ 1068 h 2871"/>
                <a:gd name="T4" fmla="*/ 83 w 1201"/>
                <a:gd name="T5" fmla="*/ 846 h 2871"/>
                <a:gd name="T6" fmla="*/ 121 w 1201"/>
                <a:gd name="T7" fmla="*/ 668 h 2871"/>
                <a:gd name="T8" fmla="*/ 181 w 1201"/>
                <a:gd name="T9" fmla="*/ 765 h 2871"/>
                <a:gd name="T10" fmla="*/ 195 w 1201"/>
                <a:gd name="T11" fmla="*/ 847 h 2871"/>
                <a:gd name="T12" fmla="*/ 169 w 1201"/>
                <a:gd name="T13" fmla="*/ 876 h 2871"/>
                <a:gd name="T14" fmla="*/ 219 w 1201"/>
                <a:gd name="T15" fmla="*/ 925 h 2871"/>
                <a:gd name="T16" fmla="*/ 205 w 1201"/>
                <a:gd name="T17" fmla="*/ 1010 h 2871"/>
                <a:gd name="T18" fmla="*/ 234 w 1201"/>
                <a:gd name="T19" fmla="*/ 1157 h 2871"/>
                <a:gd name="T20" fmla="*/ 244 w 1201"/>
                <a:gd name="T21" fmla="*/ 1198 h 2871"/>
                <a:gd name="T22" fmla="*/ 287 w 1201"/>
                <a:gd name="T23" fmla="*/ 984 h 2871"/>
                <a:gd name="T24" fmla="*/ 247 w 1201"/>
                <a:gd name="T25" fmla="*/ 768 h 2871"/>
                <a:gd name="T26" fmla="*/ 165 w 1201"/>
                <a:gd name="T27" fmla="*/ 535 h 2871"/>
                <a:gd name="T28" fmla="*/ 70 w 1201"/>
                <a:gd name="T29" fmla="*/ 294 h 2871"/>
                <a:gd name="T30" fmla="*/ 80 w 1201"/>
                <a:gd name="T31" fmla="*/ 45 h 2871"/>
                <a:gd name="T32" fmla="*/ 225 w 1201"/>
                <a:gd name="T33" fmla="*/ 239 h 2871"/>
                <a:gd name="T34" fmla="*/ 312 w 1201"/>
                <a:gd name="T35" fmla="*/ 446 h 2871"/>
                <a:gd name="T36" fmla="*/ 201 w 1201"/>
                <a:gd name="T37" fmla="*/ 128 h 2871"/>
                <a:gd name="T38" fmla="*/ 79 w 1201"/>
                <a:gd name="T39" fmla="*/ 22 h 2871"/>
                <a:gd name="T40" fmla="*/ 39 w 1201"/>
                <a:gd name="T41" fmla="*/ 227 h 2871"/>
                <a:gd name="T42" fmla="*/ 80 w 1201"/>
                <a:gd name="T43" fmla="*/ 386 h 2871"/>
                <a:gd name="T44" fmla="*/ 157 w 1201"/>
                <a:gd name="T45" fmla="*/ 594 h 2871"/>
                <a:gd name="T46" fmla="*/ 210 w 1201"/>
                <a:gd name="T47" fmla="*/ 763 h 2871"/>
                <a:gd name="T48" fmla="*/ 153 w 1201"/>
                <a:gd name="T49" fmla="*/ 650 h 2871"/>
                <a:gd name="T50" fmla="*/ 58 w 1201"/>
                <a:gd name="T51" fmla="*/ 679 h 2871"/>
                <a:gd name="T52" fmla="*/ 71 w 1201"/>
                <a:gd name="T53" fmla="*/ 811 h 2871"/>
                <a:gd name="T54" fmla="*/ 34 w 1201"/>
                <a:gd name="T55" fmla="*/ 942 h 2871"/>
                <a:gd name="T56" fmla="*/ 127 w 1201"/>
                <a:gd name="T57" fmla="*/ 1148 h 2871"/>
                <a:gd name="T58" fmla="*/ 166 w 1201"/>
                <a:gd name="T59" fmla="*/ 1282 h 2871"/>
                <a:gd name="T60" fmla="*/ 235 w 1201"/>
                <a:gd name="T61" fmla="*/ 1365 h 2871"/>
                <a:gd name="T62" fmla="*/ 377 w 1201"/>
                <a:gd name="T63" fmla="*/ 1562 h 2871"/>
                <a:gd name="T64" fmla="*/ 478 w 1201"/>
                <a:gd name="T65" fmla="*/ 1652 h 2871"/>
                <a:gd name="T66" fmla="*/ 614 w 1201"/>
                <a:gd name="T67" fmla="*/ 1892 h 2871"/>
                <a:gd name="T68" fmla="*/ 909 w 1201"/>
                <a:gd name="T69" fmla="*/ 2607 h 2871"/>
                <a:gd name="T70" fmla="*/ 1002 w 1201"/>
                <a:gd name="T71" fmla="*/ 2871 h 2871"/>
                <a:gd name="T72" fmla="*/ 1201 w 1201"/>
                <a:gd name="T73" fmla="*/ 2671 h 2871"/>
                <a:gd name="T74" fmla="*/ 715 w 1201"/>
                <a:gd name="T75" fmla="*/ 1934 h 2871"/>
                <a:gd name="T76" fmla="*/ 374 w 1201"/>
                <a:gd name="T77" fmla="*/ 1379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1" h="2871">
                  <a:moveTo>
                    <a:pt x="374" y="1379"/>
                  </a:moveTo>
                  <a:cubicBezTo>
                    <a:pt x="255" y="1286"/>
                    <a:pt x="178" y="1221"/>
                    <a:pt x="128" y="1068"/>
                  </a:cubicBezTo>
                  <a:cubicBezTo>
                    <a:pt x="104" y="996"/>
                    <a:pt x="74" y="922"/>
                    <a:pt x="83" y="846"/>
                  </a:cubicBezTo>
                  <a:cubicBezTo>
                    <a:pt x="85" y="827"/>
                    <a:pt x="152" y="743"/>
                    <a:pt x="121" y="668"/>
                  </a:cubicBezTo>
                  <a:cubicBezTo>
                    <a:pt x="140" y="678"/>
                    <a:pt x="176" y="747"/>
                    <a:pt x="181" y="765"/>
                  </a:cubicBezTo>
                  <a:cubicBezTo>
                    <a:pt x="184" y="778"/>
                    <a:pt x="201" y="825"/>
                    <a:pt x="195" y="847"/>
                  </a:cubicBezTo>
                  <a:cubicBezTo>
                    <a:pt x="191" y="864"/>
                    <a:pt x="169" y="864"/>
                    <a:pt x="169" y="876"/>
                  </a:cubicBezTo>
                  <a:cubicBezTo>
                    <a:pt x="170" y="897"/>
                    <a:pt x="216" y="907"/>
                    <a:pt x="219" y="925"/>
                  </a:cubicBezTo>
                  <a:cubicBezTo>
                    <a:pt x="224" y="954"/>
                    <a:pt x="195" y="982"/>
                    <a:pt x="205" y="1010"/>
                  </a:cubicBezTo>
                  <a:cubicBezTo>
                    <a:pt x="222" y="1058"/>
                    <a:pt x="223" y="1111"/>
                    <a:pt x="234" y="1157"/>
                  </a:cubicBezTo>
                  <a:cubicBezTo>
                    <a:pt x="237" y="1171"/>
                    <a:pt x="241" y="1184"/>
                    <a:pt x="244" y="1198"/>
                  </a:cubicBezTo>
                  <a:cubicBezTo>
                    <a:pt x="265" y="1128"/>
                    <a:pt x="283" y="1057"/>
                    <a:pt x="287" y="984"/>
                  </a:cubicBezTo>
                  <a:cubicBezTo>
                    <a:pt x="291" y="908"/>
                    <a:pt x="272" y="839"/>
                    <a:pt x="247" y="768"/>
                  </a:cubicBezTo>
                  <a:cubicBezTo>
                    <a:pt x="221" y="693"/>
                    <a:pt x="200" y="607"/>
                    <a:pt x="165" y="535"/>
                  </a:cubicBezTo>
                  <a:cubicBezTo>
                    <a:pt x="129" y="463"/>
                    <a:pt x="104" y="378"/>
                    <a:pt x="70" y="294"/>
                  </a:cubicBezTo>
                  <a:cubicBezTo>
                    <a:pt x="49" y="243"/>
                    <a:pt x="0" y="73"/>
                    <a:pt x="80" y="45"/>
                  </a:cubicBezTo>
                  <a:cubicBezTo>
                    <a:pt x="174" y="11"/>
                    <a:pt x="209" y="195"/>
                    <a:pt x="225" y="239"/>
                  </a:cubicBezTo>
                  <a:cubicBezTo>
                    <a:pt x="235" y="269"/>
                    <a:pt x="286" y="399"/>
                    <a:pt x="312" y="446"/>
                  </a:cubicBezTo>
                  <a:cubicBezTo>
                    <a:pt x="286" y="379"/>
                    <a:pt x="222" y="190"/>
                    <a:pt x="201" y="128"/>
                  </a:cubicBezTo>
                  <a:cubicBezTo>
                    <a:pt x="171" y="38"/>
                    <a:pt x="126" y="0"/>
                    <a:pt x="79" y="22"/>
                  </a:cubicBezTo>
                  <a:cubicBezTo>
                    <a:pt x="7" y="58"/>
                    <a:pt x="18" y="110"/>
                    <a:pt x="39" y="227"/>
                  </a:cubicBezTo>
                  <a:cubicBezTo>
                    <a:pt x="48" y="279"/>
                    <a:pt x="61" y="311"/>
                    <a:pt x="80" y="386"/>
                  </a:cubicBezTo>
                  <a:cubicBezTo>
                    <a:pt x="98" y="462"/>
                    <a:pt x="130" y="529"/>
                    <a:pt x="157" y="594"/>
                  </a:cubicBezTo>
                  <a:cubicBezTo>
                    <a:pt x="172" y="629"/>
                    <a:pt x="211" y="716"/>
                    <a:pt x="210" y="763"/>
                  </a:cubicBezTo>
                  <a:cubicBezTo>
                    <a:pt x="198" y="742"/>
                    <a:pt x="183" y="674"/>
                    <a:pt x="153" y="650"/>
                  </a:cubicBezTo>
                  <a:cubicBezTo>
                    <a:pt x="123" y="625"/>
                    <a:pt x="77" y="628"/>
                    <a:pt x="58" y="679"/>
                  </a:cubicBezTo>
                  <a:cubicBezTo>
                    <a:pt x="44" y="714"/>
                    <a:pt x="72" y="780"/>
                    <a:pt x="71" y="811"/>
                  </a:cubicBezTo>
                  <a:cubicBezTo>
                    <a:pt x="69" y="843"/>
                    <a:pt x="30" y="903"/>
                    <a:pt x="34" y="942"/>
                  </a:cubicBezTo>
                  <a:cubicBezTo>
                    <a:pt x="38" y="998"/>
                    <a:pt x="122" y="1127"/>
                    <a:pt x="127" y="1148"/>
                  </a:cubicBezTo>
                  <a:cubicBezTo>
                    <a:pt x="131" y="1169"/>
                    <a:pt x="144" y="1261"/>
                    <a:pt x="166" y="1282"/>
                  </a:cubicBezTo>
                  <a:cubicBezTo>
                    <a:pt x="187" y="1303"/>
                    <a:pt x="215" y="1334"/>
                    <a:pt x="235" y="1365"/>
                  </a:cubicBezTo>
                  <a:cubicBezTo>
                    <a:pt x="254" y="1396"/>
                    <a:pt x="353" y="1518"/>
                    <a:pt x="377" y="1562"/>
                  </a:cubicBezTo>
                  <a:cubicBezTo>
                    <a:pt x="401" y="1605"/>
                    <a:pt x="448" y="1627"/>
                    <a:pt x="478" y="1652"/>
                  </a:cubicBezTo>
                  <a:cubicBezTo>
                    <a:pt x="508" y="1676"/>
                    <a:pt x="566" y="1771"/>
                    <a:pt x="614" y="1892"/>
                  </a:cubicBezTo>
                  <a:cubicBezTo>
                    <a:pt x="663" y="2013"/>
                    <a:pt x="909" y="2607"/>
                    <a:pt x="909" y="2607"/>
                  </a:cubicBezTo>
                  <a:cubicBezTo>
                    <a:pt x="946" y="2695"/>
                    <a:pt x="979" y="2810"/>
                    <a:pt x="1002" y="2871"/>
                  </a:cubicBezTo>
                  <a:cubicBezTo>
                    <a:pt x="1027" y="2851"/>
                    <a:pt x="1108" y="2768"/>
                    <a:pt x="1201" y="2671"/>
                  </a:cubicBezTo>
                  <a:cubicBezTo>
                    <a:pt x="1025" y="2434"/>
                    <a:pt x="846" y="2198"/>
                    <a:pt x="715" y="1934"/>
                  </a:cubicBezTo>
                  <a:cubicBezTo>
                    <a:pt x="624" y="1750"/>
                    <a:pt x="575" y="1536"/>
                    <a:pt x="374" y="1379"/>
                  </a:cubicBezTo>
                  <a:close/>
                </a:path>
              </a:pathLst>
            </a:custGeom>
            <a:solidFill>
              <a:srgbClr val="FBC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554662" y="4611688"/>
              <a:ext cx="1323975" cy="2085975"/>
            </a:xfrm>
            <a:custGeom>
              <a:avLst/>
              <a:gdLst>
                <a:gd name="T0" fmla="*/ 616 w 1265"/>
                <a:gd name="T1" fmla="*/ 346 h 1991"/>
                <a:gd name="T2" fmla="*/ 508 w 1265"/>
                <a:gd name="T3" fmla="*/ 289 h 1991"/>
                <a:gd name="T4" fmla="*/ 418 w 1265"/>
                <a:gd name="T5" fmla="*/ 307 h 1991"/>
                <a:gd name="T6" fmla="*/ 286 w 1265"/>
                <a:gd name="T7" fmla="*/ 241 h 1991"/>
                <a:gd name="T8" fmla="*/ 178 w 1265"/>
                <a:gd name="T9" fmla="*/ 289 h 1991"/>
                <a:gd name="T10" fmla="*/ 62 w 1265"/>
                <a:gd name="T11" fmla="*/ 157 h 1991"/>
                <a:gd name="T12" fmla="*/ 0 w 1265"/>
                <a:gd name="T13" fmla="*/ 0 h 1991"/>
                <a:gd name="T14" fmla="*/ 114 w 1265"/>
                <a:gd name="T15" fmla="*/ 292 h 1991"/>
                <a:gd name="T16" fmla="*/ 204 w 1265"/>
                <a:gd name="T17" fmla="*/ 326 h 1991"/>
                <a:gd name="T18" fmla="*/ 409 w 1265"/>
                <a:gd name="T19" fmla="*/ 355 h 1991"/>
                <a:gd name="T20" fmla="*/ 449 w 1265"/>
                <a:gd name="T21" fmla="*/ 394 h 1991"/>
                <a:gd name="T22" fmla="*/ 501 w 1265"/>
                <a:gd name="T23" fmla="*/ 347 h 1991"/>
                <a:gd name="T24" fmla="*/ 577 w 1265"/>
                <a:gd name="T25" fmla="*/ 384 h 1991"/>
                <a:gd name="T26" fmla="*/ 756 w 1265"/>
                <a:gd name="T27" fmla="*/ 453 h 1991"/>
                <a:gd name="T28" fmla="*/ 808 w 1265"/>
                <a:gd name="T29" fmla="*/ 668 h 1991"/>
                <a:gd name="T30" fmla="*/ 839 w 1265"/>
                <a:gd name="T31" fmla="*/ 884 h 1991"/>
                <a:gd name="T32" fmla="*/ 789 w 1265"/>
                <a:gd name="T33" fmla="*/ 1078 h 1991"/>
                <a:gd name="T34" fmla="*/ 838 w 1265"/>
                <a:gd name="T35" fmla="*/ 1264 h 1991"/>
                <a:gd name="T36" fmla="*/ 867 w 1265"/>
                <a:gd name="T37" fmla="*/ 1497 h 1991"/>
                <a:gd name="T38" fmla="*/ 949 w 1265"/>
                <a:gd name="T39" fmla="*/ 1609 h 1991"/>
                <a:gd name="T40" fmla="*/ 1084 w 1265"/>
                <a:gd name="T41" fmla="*/ 1807 h 1991"/>
                <a:gd name="T42" fmla="*/ 1171 w 1265"/>
                <a:gd name="T43" fmla="*/ 1991 h 1991"/>
                <a:gd name="T44" fmla="*/ 1265 w 1265"/>
                <a:gd name="T45" fmla="*/ 1892 h 1991"/>
                <a:gd name="T46" fmla="*/ 1141 w 1265"/>
                <a:gd name="T47" fmla="*/ 1684 h 1991"/>
                <a:gd name="T48" fmla="*/ 893 w 1265"/>
                <a:gd name="T49" fmla="*/ 1160 h 1991"/>
                <a:gd name="T50" fmla="*/ 850 w 1265"/>
                <a:gd name="T51" fmla="*/ 941 h 1991"/>
                <a:gd name="T52" fmla="*/ 835 w 1265"/>
                <a:gd name="T53" fmla="*/ 588 h 1991"/>
                <a:gd name="T54" fmla="*/ 731 w 1265"/>
                <a:gd name="T55" fmla="*/ 356 h 1991"/>
                <a:gd name="T56" fmla="*/ 616 w 1265"/>
                <a:gd name="T57" fmla="*/ 346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5" h="1991">
                  <a:moveTo>
                    <a:pt x="616" y="346"/>
                  </a:moveTo>
                  <a:cubicBezTo>
                    <a:pt x="562" y="324"/>
                    <a:pt x="555" y="298"/>
                    <a:pt x="508" y="289"/>
                  </a:cubicBezTo>
                  <a:cubicBezTo>
                    <a:pt x="460" y="279"/>
                    <a:pt x="469" y="318"/>
                    <a:pt x="418" y="307"/>
                  </a:cubicBezTo>
                  <a:cubicBezTo>
                    <a:pt x="368" y="295"/>
                    <a:pt x="367" y="243"/>
                    <a:pt x="286" y="241"/>
                  </a:cubicBezTo>
                  <a:cubicBezTo>
                    <a:pt x="253" y="240"/>
                    <a:pt x="227" y="303"/>
                    <a:pt x="178" y="289"/>
                  </a:cubicBezTo>
                  <a:cubicBezTo>
                    <a:pt x="130" y="275"/>
                    <a:pt x="77" y="211"/>
                    <a:pt x="62" y="157"/>
                  </a:cubicBezTo>
                  <a:cubicBezTo>
                    <a:pt x="44" y="97"/>
                    <a:pt x="26" y="54"/>
                    <a:pt x="0" y="0"/>
                  </a:cubicBezTo>
                  <a:cubicBezTo>
                    <a:pt x="42" y="107"/>
                    <a:pt x="51" y="207"/>
                    <a:pt x="114" y="292"/>
                  </a:cubicBezTo>
                  <a:cubicBezTo>
                    <a:pt x="144" y="333"/>
                    <a:pt x="183" y="340"/>
                    <a:pt x="204" y="326"/>
                  </a:cubicBezTo>
                  <a:cubicBezTo>
                    <a:pt x="279" y="279"/>
                    <a:pt x="316" y="223"/>
                    <a:pt x="409" y="355"/>
                  </a:cubicBezTo>
                  <a:cubicBezTo>
                    <a:pt x="420" y="370"/>
                    <a:pt x="436" y="381"/>
                    <a:pt x="449" y="394"/>
                  </a:cubicBezTo>
                  <a:cubicBezTo>
                    <a:pt x="461" y="374"/>
                    <a:pt x="475" y="350"/>
                    <a:pt x="501" y="347"/>
                  </a:cubicBezTo>
                  <a:cubicBezTo>
                    <a:pt x="530" y="342"/>
                    <a:pt x="560" y="363"/>
                    <a:pt x="577" y="384"/>
                  </a:cubicBezTo>
                  <a:cubicBezTo>
                    <a:pt x="621" y="440"/>
                    <a:pt x="702" y="342"/>
                    <a:pt x="756" y="453"/>
                  </a:cubicBezTo>
                  <a:cubicBezTo>
                    <a:pt x="788" y="519"/>
                    <a:pt x="799" y="598"/>
                    <a:pt x="808" y="668"/>
                  </a:cubicBezTo>
                  <a:cubicBezTo>
                    <a:pt x="818" y="740"/>
                    <a:pt x="841" y="811"/>
                    <a:pt x="839" y="884"/>
                  </a:cubicBezTo>
                  <a:cubicBezTo>
                    <a:pt x="836" y="953"/>
                    <a:pt x="798" y="1011"/>
                    <a:pt x="789" y="1078"/>
                  </a:cubicBezTo>
                  <a:cubicBezTo>
                    <a:pt x="780" y="1148"/>
                    <a:pt x="817" y="1201"/>
                    <a:pt x="838" y="1264"/>
                  </a:cubicBezTo>
                  <a:cubicBezTo>
                    <a:pt x="864" y="1340"/>
                    <a:pt x="840" y="1423"/>
                    <a:pt x="867" y="1497"/>
                  </a:cubicBezTo>
                  <a:cubicBezTo>
                    <a:pt x="882" y="1541"/>
                    <a:pt x="919" y="1575"/>
                    <a:pt x="949" y="1609"/>
                  </a:cubicBezTo>
                  <a:cubicBezTo>
                    <a:pt x="1002" y="1670"/>
                    <a:pt x="1047" y="1736"/>
                    <a:pt x="1084" y="1807"/>
                  </a:cubicBezTo>
                  <a:cubicBezTo>
                    <a:pt x="1116" y="1867"/>
                    <a:pt x="1140" y="1931"/>
                    <a:pt x="1171" y="1991"/>
                  </a:cubicBezTo>
                  <a:cubicBezTo>
                    <a:pt x="1217" y="1942"/>
                    <a:pt x="1252" y="1905"/>
                    <a:pt x="1265" y="1892"/>
                  </a:cubicBezTo>
                  <a:cubicBezTo>
                    <a:pt x="1222" y="1819"/>
                    <a:pt x="1189" y="1758"/>
                    <a:pt x="1141" y="1684"/>
                  </a:cubicBezTo>
                  <a:cubicBezTo>
                    <a:pt x="1093" y="1610"/>
                    <a:pt x="933" y="1319"/>
                    <a:pt x="893" y="1160"/>
                  </a:cubicBezTo>
                  <a:cubicBezTo>
                    <a:pt x="867" y="1061"/>
                    <a:pt x="827" y="1011"/>
                    <a:pt x="850" y="941"/>
                  </a:cubicBezTo>
                  <a:cubicBezTo>
                    <a:pt x="890" y="816"/>
                    <a:pt x="833" y="684"/>
                    <a:pt x="835" y="588"/>
                  </a:cubicBezTo>
                  <a:cubicBezTo>
                    <a:pt x="838" y="491"/>
                    <a:pt x="801" y="399"/>
                    <a:pt x="731" y="356"/>
                  </a:cubicBezTo>
                  <a:cubicBezTo>
                    <a:pt x="661" y="313"/>
                    <a:pt x="653" y="361"/>
                    <a:pt x="616" y="346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254625" y="4206875"/>
              <a:ext cx="1123950" cy="2989263"/>
            </a:xfrm>
            <a:custGeom>
              <a:avLst/>
              <a:gdLst>
                <a:gd name="T0" fmla="*/ 64 w 1072"/>
                <a:gd name="T1" fmla="*/ 247 h 2854"/>
                <a:gd name="T2" fmla="*/ 34 w 1072"/>
                <a:gd name="T3" fmla="*/ 120 h 2854"/>
                <a:gd name="T4" fmla="*/ 88 w 1072"/>
                <a:gd name="T5" fmla="*/ 0 h 2854"/>
                <a:gd name="T6" fmla="*/ 72 w 1072"/>
                <a:gd name="T7" fmla="*/ 5 h 2854"/>
                <a:gd name="T8" fmla="*/ 32 w 1072"/>
                <a:gd name="T9" fmla="*/ 210 h 2854"/>
                <a:gd name="T10" fmla="*/ 73 w 1072"/>
                <a:gd name="T11" fmla="*/ 369 h 2854"/>
                <a:gd name="T12" fmla="*/ 150 w 1072"/>
                <a:gd name="T13" fmla="*/ 577 h 2854"/>
                <a:gd name="T14" fmla="*/ 205 w 1072"/>
                <a:gd name="T15" fmla="*/ 753 h 2854"/>
                <a:gd name="T16" fmla="*/ 146 w 1072"/>
                <a:gd name="T17" fmla="*/ 633 h 2854"/>
                <a:gd name="T18" fmla="*/ 51 w 1072"/>
                <a:gd name="T19" fmla="*/ 662 h 2854"/>
                <a:gd name="T20" fmla="*/ 64 w 1072"/>
                <a:gd name="T21" fmla="*/ 794 h 2854"/>
                <a:gd name="T22" fmla="*/ 27 w 1072"/>
                <a:gd name="T23" fmla="*/ 925 h 2854"/>
                <a:gd name="T24" fmla="*/ 120 w 1072"/>
                <a:gd name="T25" fmla="*/ 1131 h 2854"/>
                <a:gd name="T26" fmla="*/ 159 w 1072"/>
                <a:gd name="T27" fmla="*/ 1265 h 2854"/>
                <a:gd name="T28" fmla="*/ 222 w 1072"/>
                <a:gd name="T29" fmla="*/ 1352 h 2854"/>
                <a:gd name="T30" fmla="*/ 363 w 1072"/>
                <a:gd name="T31" fmla="*/ 1539 h 2854"/>
                <a:gd name="T32" fmla="*/ 471 w 1072"/>
                <a:gd name="T33" fmla="*/ 1635 h 2854"/>
                <a:gd name="T34" fmla="*/ 607 w 1072"/>
                <a:gd name="T35" fmla="*/ 1875 h 2854"/>
                <a:gd name="T36" fmla="*/ 902 w 1072"/>
                <a:gd name="T37" fmla="*/ 2590 h 2854"/>
                <a:gd name="T38" fmla="*/ 995 w 1072"/>
                <a:gd name="T39" fmla="*/ 2854 h 2854"/>
                <a:gd name="T40" fmla="*/ 1072 w 1072"/>
                <a:gd name="T41" fmla="*/ 2780 h 2854"/>
                <a:gd name="T42" fmla="*/ 1049 w 1072"/>
                <a:gd name="T43" fmla="*/ 2707 h 2854"/>
                <a:gd name="T44" fmla="*/ 950 w 1072"/>
                <a:gd name="T45" fmla="*/ 2511 h 2854"/>
                <a:gd name="T46" fmla="*/ 798 w 1072"/>
                <a:gd name="T47" fmla="*/ 2161 h 2854"/>
                <a:gd name="T48" fmla="*/ 650 w 1072"/>
                <a:gd name="T49" fmla="*/ 1882 h 2854"/>
                <a:gd name="T50" fmla="*/ 512 w 1072"/>
                <a:gd name="T51" fmla="*/ 1622 h 2854"/>
                <a:gd name="T52" fmla="*/ 231 w 1072"/>
                <a:gd name="T53" fmla="*/ 1318 h 2854"/>
                <a:gd name="T54" fmla="*/ 109 w 1072"/>
                <a:gd name="T55" fmla="*/ 1068 h 2854"/>
                <a:gd name="T56" fmla="*/ 63 w 1072"/>
                <a:gd name="T57" fmla="*/ 857 h 2854"/>
                <a:gd name="T58" fmla="*/ 101 w 1072"/>
                <a:gd name="T59" fmla="*/ 631 h 2854"/>
                <a:gd name="T60" fmla="*/ 214 w 1072"/>
                <a:gd name="T61" fmla="*/ 873 h 2854"/>
                <a:gd name="T62" fmla="*/ 167 w 1072"/>
                <a:gd name="T63" fmla="*/ 860 h 2854"/>
                <a:gd name="T64" fmla="*/ 218 w 1072"/>
                <a:gd name="T65" fmla="*/ 906 h 2854"/>
                <a:gd name="T66" fmla="*/ 225 w 1072"/>
                <a:gd name="T67" fmla="*/ 999 h 2854"/>
                <a:gd name="T68" fmla="*/ 225 w 1072"/>
                <a:gd name="T69" fmla="*/ 1053 h 2854"/>
                <a:gd name="T70" fmla="*/ 226 w 1072"/>
                <a:gd name="T71" fmla="*/ 1115 h 2854"/>
                <a:gd name="T72" fmla="*/ 237 w 1072"/>
                <a:gd name="T73" fmla="*/ 1180 h 2854"/>
                <a:gd name="T74" fmla="*/ 244 w 1072"/>
                <a:gd name="T75" fmla="*/ 1061 h 2854"/>
                <a:gd name="T76" fmla="*/ 251 w 1072"/>
                <a:gd name="T77" fmla="*/ 938 h 2854"/>
                <a:gd name="T78" fmla="*/ 229 w 1072"/>
                <a:gd name="T79" fmla="*/ 839 h 2854"/>
                <a:gd name="T80" fmla="*/ 187 w 1072"/>
                <a:gd name="T81" fmla="*/ 653 h 2854"/>
                <a:gd name="T82" fmla="*/ 91 w 1072"/>
                <a:gd name="T83" fmla="*/ 381 h 2854"/>
                <a:gd name="T84" fmla="*/ 64 w 1072"/>
                <a:gd name="T85" fmla="*/ 24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2" h="2854">
                  <a:moveTo>
                    <a:pt x="64" y="247"/>
                  </a:moveTo>
                  <a:cubicBezTo>
                    <a:pt x="54" y="205"/>
                    <a:pt x="38" y="163"/>
                    <a:pt x="34" y="120"/>
                  </a:cubicBezTo>
                  <a:cubicBezTo>
                    <a:pt x="29" y="68"/>
                    <a:pt x="52" y="25"/>
                    <a:pt x="88" y="0"/>
                  </a:cubicBezTo>
                  <a:cubicBezTo>
                    <a:pt x="83" y="1"/>
                    <a:pt x="77" y="3"/>
                    <a:pt x="72" y="5"/>
                  </a:cubicBezTo>
                  <a:cubicBezTo>
                    <a:pt x="0" y="41"/>
                    <a:pt x="11" y="93"/>
                    <a:pt x="32" y="210"/>
                  </a:cubicBezTo>
                  <a:cubicBezTo>
                    <a:pt x="41" y="262"/>
                    <a:pt x="54" y="294"/>
                    <a:pt x="73" y="369"/>
                  </a:cubicBezTo>
                  <a:cubicBezTo>
                    <a:pt x="91" y="445"/>
                    <a:pt x="123" y="512"/>
                    <a:pt x="150" y="577"/>
                  </a:cubicBezTo>
                  <a:cubicBezTo>
                    <a:pt x="165" y="612"/>
                    <a:pt x="205" y="704"/>
                    <a:pt x="205" y="753"/>
                  </a:cubicBezTo>
                  <a:cubicBezTo>
                    <a:pt x="202" y="724"/>
                    <a:pt x="176" y="657"/>
                    <a:pt x="146" y="633"/>
                  </a:cubicBezTo>
                  <a:cubicBezTo>
                    <a:pt x="116" y="608"/>
                    <a:pt x="70" y="611"/>
                    <a:pt x="51" y="662"/>
                  </a:cubicBezTo>
                  <a:cubicBezTo>
                    <a:pt x="37" y="697"/>
                    <a:pt x="65" y="763"/>
                    <a:pt x="64" y="794"/>
                  </a:cubicBezTo>
                  <a:cubicBezTo>
                    <a:pt x="62" y="826"/>
                    <a:pt x="23" y="886"/>
                    <a:pt x="27" y="925"/>
                  </a:cubicBezTo>
                  <a:cubicBezTo>
                    <a:pt x="31" y="981"/>
                    <a:pt x="115" y="1110"/>
                    <a:pt x="120" y="1131"/>
                  </a:cubicBezTo>
                  <a:cubicBezTo>
                    <a:pt x="124" y="1152"/>
                    <a:pt x="139" y="1243"/>
                    <a:pt x="159" y="1265"/>
                  </a:cubicBezTo>
                  <a:cubicBezTo>
                    <a:pt x="182" y="1292"/>
                    <a:pt x="203" y="1321"/>
                    <a:pt x="222" y="1352"/>
                  </a:cubicBezTo>
                  <a:cubicBezTo>
                    <a:pt x="242" y="1383"/>
                    <a:pt x="324" y="1495"/>
                    <a:pt x="363" y="1539"/>
                  </a:cubicBezTo>
                  <a:cubicBezTo>
                    <a:pt x="397" y="1575"/>
                    <a:pt x="441" y="1610"/>
                    <a:pt x="471" y="1635"/>
                  </a:cubicBezTo>
                  <a:cubicBezTo>
                    <a:pt x="501" y="1659"/>
                    <a:pt x="559" y="1754"/>
                    <a:pt x="607" y="1875"/>
                  </a:cubicBezTo>
                  <a:cubicBezTo>
                    <a:pt x="656" y="1996"/>
                    <a:pt x="902" y="2590"/>
                    <a:pt x="902" y="2590"/>
                  </a:cubicBezTo>
                  <a:cubicBezTo>
                    <a:pt x="939" y="2678"/>
                    <a:pt x="972" y="2793"/>
                    <a:pt x="995" y="2854"/>
                  </a:cubicBezTo>
                  <a:cubicBezTo>
                    <a:pt x="1008" y="2844"/>
                    <a:pt x="1036" y="2817"/>
                    <a:pt x="1072" y="2780"/>
                  </a:cubicBezTo>
                  <a:cubicBezTo>
                    <a:pt x="1066" y="2769"/>
                    <a:pt x="1056" y="2718"/>
                    <a:pt x="1049" y="2707"/>
                  </a:cubicBezTo>
                  <a:cubicBezTo>
                    <a:pt x="1005" y="2630"/>
                    <a:pt x="994" y="2588"/>
                    <a:pt x="950" y="2511"/>
                  </a:cubicBezTo>
                  <a:cubicBezTo>
                    <a:pt x="885" y="2399"/>
                    <a:pt x="860" y="2328"/>
                    <a:pt x="798" y="2161"/>
                  </a:cubicBezTo>
                  <a:cubicBezTo>
                    <a:pt x="761" y="2063"/>
                    <a:pt x="696" y="1977"/>
                    <a:pt x="650" y="1882"/>
                  </a:cubicBezTo>
                  <a:cubicBezTo>
                    <a:pt x="602" y="1785"/>
                    <a:pt x="582" y="1674"/>
                    <a:pt x="512" y="1622"/>
                  </a:cubicBezTo>
                  <a:cubicBezTo>
                    <a:pt x="382" y="1526"/>
                    <a:pt x="345" y="1428"/>
                    <a:pt x="231" y="1318"/>
                  </a:cubicBezTo>
                  <a:cubicBezTo>
                    <a:pt x="173" y="1262"/>
                    <a:pt x="135" y="1144"/>
                    <a:pt x="109" y="1068"/>
                  </a:cubicBezTo>
                  <a:cubicBezTo>
                    <a:pt x="85" y="998"/>
                    <a:pt x="34" y="956"/>
                    <a:pt x="63" y="857"/>
                  </a:cubicBezTo>
                  <a:cubicBezTo>
                    <a:pt x="97" y="743"/>
                    <a:pt x="9" y="650"/>
                    <a:pt x="101" y="631"/>
                  </a:cubicBezTo>
                  <a:cubicBezTo>
                    <a:pt x="167" y="618"/>
                    <a:pt x="198" y="831"/>
                    <a:pt x="214" y="873"/>
                  </a:cubicBezTo>
                  <a:cubicBezTo>
                    <a:pt x="195" y="852"/>
                    <a:pt x="162" y="848"/>
                    <a:pt x="167" y="860"/>
                  </a:cubicBezTo>
                  <a:cubicBezTo>
                    <a:pt x="173" y="876"/>
                    <a:pt x="214" y="887"/>
                    <a:pt x="218" y="906"/>
                  </a:cubicBezTo>
                  <a:cubicBezTo>
                    <a:pt x="224" y="938"/>
                    <a:pt x="232" y="968"/>
                    <a:pt x="225" y="999"/>
                  </a:cubicBezTo>
                  <a:cubicBezTo>
                    <a:pt x="221" y="1016"/>
                    <a:pt x="230" y="1026"/>
                    <a:pt x="225" y="1053"/>
                  </a:cubicBezTo>
                  <a:cubicBezTo>
                    <a:pt x="222" y="1070"/>
                    <a:pt x="224" y="1097"/>
                    <a:pt x="226" y="1115"/>
                  </a:cubicBezTo>
                  <a:cubicBezTo>
                    <a:pt x="227" y="1129"/>
                    <a:pt x="237" y="1165"/>
                    <a:pt x="237" y="1180"/>
                  </a:cubicBezTo>
                  <a:cubicBezTo>
                    <a:pt x="237" y="1171"/>
                    <a:pt x="239" y="1102"/>
                    <a:pt x="244" y="1061"/>
                  </a:cubicBezTo>
                  <a:cubicBezTo>
                    <a:pt x="249" y="1012"/>
                    <a:pt x="247" y="974"/>
                    <a:pt x="251" y="938"/>
                  </a:cubicBezTo>
                  <a:cubicBezTo>
                    <a:pt x="255" y="904"/>
                    <a:pt x="233" y="869"/>
                    <a:pt x="229" y="839"/>
                  </a:cubicBezTo>
                  <a:cubicBezTo>
                    <a:pt x="217" y="770"/>
                    <a:pt x="208" y="714"/>
                    <a:pt x="187" y="653"/>
                  </a:cubicBezTo>
                  <a:cubicBezTo>
                    <a:pt x="157" y="562"/>
                    <a:pt x="114" y="475"/>
                    <a:pt x="91" y="381"/>
                  </a:cubicBezTo>
                  <a:cubicBezTo>
                    <a:pt x="80" y="337"/>
                    <a:pt x="74" y="291"/>
                    <a:pt x="64" y="24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503862" y="5443538"/>
              <a:ext cx="0" cy="1588"/>
            </a:xfrm>
            <a:custGeom>
              <a:avLst/>
              <a:gdLst>
                <a:gd name="T0" fmla="*/ 1 h 2"/>
                <a:gd name="T1" fmla="*/ 0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EAB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337175" y="4448175"/>
              <a:ext cx="77787" cy="38100"/>
            </a:xfrm>
            <a:custGeom>
              <a:avLst/>
              <a:gdLst>
                <a:gd name="T0" fmla="*/ 75 w 75"/>
                <a:gd name="T1" fmla="*/ 1 h 37"/>
                <a:gd name="T2" fmla="*/ 35 w 75"/>
                <a:gd name="T3" fmla="*/ 15 h 37"/>
                <a:gd name="T4" fmla="*/ 10 w 75"/>
                <a:gd name="T5" fmla="*/ 30 h 37"/>
                <a:gd name="T6" fmla="*/ 0 w 75"/>
                <a:gd name="T7" fmla="*/ 37 h 37"/>
                <a:gd name="T8" fmla="*/ 8 w 75"/>
                <a:gd name="T9" fmla="*/ 28 h 37"/>
                <a:gd name="T10" fmla="*/ 34 w 75"/>
                <a:gd name="T11" fmla="*/ 12 h 37"/>
                <a:gd name="T12" fmla="*/ 75 w 75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7">
                  <a:moveTo>
                    <a:pt x="75" y="1"/>
                  </a:moveTo>
                  <a:cubicBezTo>
                    <a:pt x="75" y="2"/>
                    <a:pt x="56" y="5"/>
                    <a:pt x="35" y="15"/>
                  </a:cubicBezTo>
                  <a:cubicBezTo>
                    <a:pt x="25" y="19"/>
                    <a:pt x="16" y="25"/>
                    <a:pt x="10" y="30"/>
                  </a:cubicBezTo>
                  <a:cubicBezTo>
                    <a:pt x="4" y="34"/>
                    <a:pt x="0" y="37"/>
                    <a:pt x="0" y="37"/>
                  </a:cubicBezTo>
                  <a:cubicBezTo>
                    <a:pt x="0" y="37"/>
                    <a:pt x="3" y="33"/>
                    <a:pt x="8" y="28"/>
                  </a:cubicBezTo>
                  <a:cubicBezTo>
                    <a:pt x="14" y="23"/>
                    <a:pt x="23" y="17"/>
                    <a:pt x="34" y="12"/>
                  </a:cubicBezTo>
                  <a:cubicBezTo>
                    <a:pt x="56" y="2"/>
                    <a:pt x="75" y="0"/>
                    <a:pt x="75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381625" y="4445000"/>
              <a:ext cx="66675" cy="22225"/>
            </a:xfrm>
            <a:custGeom>
              <a:avLst/>
              <a:gdLst>
                <a:gd name="T0" fmla="*/ 64 w 64"/>
                <a:gd name="T1" fmla="*/ 1 h 21"/>
                <a:gd name="T2" fmla="*/ 33 w 64"/>
                <a:gd name="T3" fmla="*/ 15 h 21"/>
                <a:gd name="T4" fmla="*/ 10 w 64"/>
                <a:gd name="T5" fmla="*/ 20 h 21"/>
                <a:gd name="T6" fmla="*/ 0 w 64"/>
                <a:gd name="T7" fmla="*/ 21 h 21"/>
                <a:gd name="T8" fmla="*/ 10 w 64"/>
                <a:gd name="T9" fmla="*/ 19 h 21"/>
                <a:gd name="T10" fmla="*/ 33 w 64"/>
                <a:gd name="T11" fmla="*/ 13 h 21"/>
                <a:gd name="T12" fmla="*/ 64 w 64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">
                  <a:moveTo>
                    <a:pt x="64" y="1"/>
                  </a:moveTo>
                  <a:cubicBezTo>
                    <a:pt x="64" y="1"/>
                    <a:pt x="51" y="10"/>
                    <a:pt x="33" y="15"/>
                  </a:cubicBezTo>
                  <a:cubicBezTo>
                    <a:pt x="24" y="18"/>
                    <a:pt x="16" y="19"/>
                    <a:pt x="10" y="20"/>
                  </a:cubicBezTo>
                  <a:cubicBezTo>
                    <a:pt x="4" y="21"/>
                    <a:pt x="0" y="21"/>
                    <a:pt x="0" y="21"/>
                  </a:cubicBezTo>
                  <a:cubicBezTo>
                    <a:pt x="0" y="21"/>
                    <a:pt x="4" y="20"/>
                    <a:pt x="10" y="19"/>
                  </a:cubicBezTo>
                  <a:cubicBezTo>
                    <a:pt x="16" y="17"/>
                    <a:pt x="24" y="16"/>
                    <a:pt x="33" y="13"/>
                  </a:cubicBezTo>
                  <a:cubicBezTo>
                    <a:pt x="50" y="8"/>
                    <a:pt x="63" y="0"/>
                    <a:pt x="64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375275" y="4575175"/>
              <a:ext cx="182562" cy="60325"/>
            </a:xfrm>
            <a:custGeom>
              <a:avLst/>
              <a:gdLst>
                <a:gd name="T0" fmla="*/ 174 w 174"/>
                <a:gd name="T1" fmla="*/ 59 h 59"/>
                <a:gd name="T2" fmla="*/ 157 w 174"/>
                <a:gd name="T3" fmla="*/ 35 h 59"/>
                <a:gd name="T4" fmla="*/ 131 w 174"/>
                <a:gd name="T5" fmla="*/ 16 h 59"/>
                <a:gd name="T6" fmla="*/ 94 w 174"/>
                <a:gd name="T7" fmla="*/ 5 h 59"/>
                <a:gd name="T8" fmla="*/ 55 w 174"/>
                <a:gd name="T9" fmla="*/ 9 h 59"/>
                <a:gd name="T10" fmla="*/ 25 w 174"/>
                <a:gd name="T11" fmla="*/ 22 h 59"/>
                <a:gd name="T12" fmla="*/ 1 w 174"/>
                <a:gd name="T13" fmla="*/ 39 h 59"/>
                <a:gd name="T14" fmla="*/ 24 w 174"/>
                <a:gd name="T15" fmla="*/ 20 h 59"/>
                <a:gd name="T16" fmla="*/ 54 w 174"/>
                <a:gd name="T17" fmla="*/ 7 h 59"/>
                <a:gd name="T18" fmla="*/ 94 w 174"/>
                <a:gd name="T19" fmla="*/ 2 h 59"/>
                <a:gd name="T20" fmla="*/ 132 w 174"/>
                <a:gd name="T21" fmla="*/ 13 h 59"/>
                <a:gd name="T22" fmla="*/ 158 w 174"/>
                <a:gd name="T23" fmla="*/ 33 h 59"/>
                <a:gd name="T24" fmla="*/ 174 w 174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9">
                  <a:moveTo>
                    <a:pt x="174" y="59"/>
                  </a:moveTo>
                  <a:cubicBezTo>
                    <a:pt x="174" y="59"/>
                    <a:pt x="169" y="48"/>
                    <a:pt x="157" y="35"/>
                  </a:cubicBezTo>
                  <a:cubicBezTo>
                    <a:pt x="150" y="28"/>
                    <a:pt x="142" y="21"/>
                    <a:pt x="131" y="16"/>
                  </a:cubicBezTo>
                  <a:cubicBezTo>
                    <a:pt x="120" y="10"/>
                    <a:pt x="108" y="6"/>
                    <a:pt x="94" y="5"/>
                  </a:cubicBezTo>
                  <a:cubicBezTo>
                    <a:pt x="80" y="3"/>
                    <a:pt x="67" y="6"/>
                    <a:pt x="55" y="9"/>
                  </a:cubicBezTo>
                  <a:cubicBezTo>
                    <a:pt x="44" y="13"/>
                    <a:pt x="34" y="18"/>
                    <a:pt x="25" y="22"/>
                  </a:cubicBezTo>
                  <a:cubicBezTo>
                    <a:pt x="9" y="30"/>
                    <a:pt x="1" y="39"/>
                    <a:pt x="1" y="39"/>
                  </a:cubicBezTo>
                  <a:cubicBezTo>
                    <a:pt x="0" y="38"/>
                    <a:pt x="8" y="29"/>
                    <a:pt x="24" y="20"/>
                  </a:cubicBezTo>
                  <a:cubicBezTo>
                    <a:pt x="33" y="16"/>
                    <a:pt x="43" y="11"/>
                    <a:pt x="54" y="7"/>
                  </a:cubicBezTo>
                  <a:cubicBezTo>
                    <a:pt x="66" y="3"/>
                    <a:pt x="80" y="0"/>
                    <a:pt x="94" y="2"/>
                  </a:cubicBezTo>
                  <a:cubicBezTo>
                    <a:pt x="108" y="3"/>
                    <a:pt x="121" y="8"/>
                    <a:pt x="132" y="13"/>
                  </a:cubicBezTo>
                  <a:cubicBezTo>
                    <a:pt x="143" y="19"/>
                    <a:pt x="152" y="27"/>
                    <a:pt x="158" y="33"/>
                  </a:cubicBezTo>
                  <a:cubicBezTo>
                    <a:pt x="171" y="47"/>
                    <a:pt x="174" y="59"/>
                    <a:pt x="174" y="59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432425" y="4638675"/>
              <a:ext cx="69850" cy="19050"/>
            </a:xfrm>
            <a:custGeom>
              <a:avLst/>
              <a:gdLst>
                <a:gd name="T0" fmla="*/ 67 w 67"/>
                <a:gd name="T1" fmla="*/ 0 h 18"/>
                <a:gd name="T2" fmla="*/ 33 w 67"/>
                <a:gd name="T3" fmla="*/ 7 h 18"/>
                <a:gd name="T4" fmla="*/ 0 w 67"/>
                <a:gd name="T5" fmla="*/ 18 h 18"/>
                <a:gd name="T6" fmla="*/ 32 w 67"/>
                <a:gd name="T7" fmla="*/ 5 h 18"/>
                <a:gd name="T8" fmla="*/ 67 w 6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8">
                  <a:moveTo>
                    <a:pt x="67" y="0"/>
                  </a:moveTo>
                  <a:cubicBezTo>
                    <a:pt x="67" y="0"/>
                    <a:pt x="51" y="2"/>
                    <a:pt x="33" y="7"/>
                  </a:cubicBezTo>
                  <a:cubicBezTo>
                    <a:pt x="14" y="11"/>
                    <a:pt x="0" y="18"/>
                    <a:pt x="0" y="18"/>
                  </a:cubicBezTo>
                  <a:cubicBezTo>
                    <a:pt x="0" y="17"/>
                    <a:pt x="14" y="10"/>
                    <a:pt x="32" y="5"/>
                  </a:cubicBezTo>
                  <a:cubicBezTo>
                    <a:pt x="51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468937" y="4675188"/>
              <a:ext cx="66675" cy="17463"/>
            </a:xfrm>
            <a:custGeom>
              <a:avLst/>
              <a:gdLst>
                <a:gd name="T0" fmla="*/ 62 w 63"/>
                <a:gd name="T1" fmla="*/ 0 h 17"/>
                <a:gd name="T2" fmla="*/ 31 w 63"/>
                <a:gd name="T3" fmla="*/ 6 h 17"/>
                <a:gd name="T4" fmla="*/ 9 w 63"/>
                <a:gd name="T5" fmla="*/ 12 h 17"/>
                <a:gd name="T6" fmla="*/ 0 w 63"/>
                <a:gd name="T7" fmla="*/ 17 h 17"/>
                <a:gd name="T8" fmla="*/ 8 w 63"/>
                <a:gd name="T9" fmla="*/ 11 h 17"/>
                <a:gd name="T10" fmla="*/ 30 w 63"/>
                <a:gd name="T11" fmla="*/ 4 h 17"/>
                <a:gd name="T12" fmla="*/ 62 w 6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7">
                  <a:moveTo>
                    <a:pt x="62" y="0"/>
                  </a:moveTo>
                  <a:cubicBezTo>
                    <a:pt x="63" y="1"/>
                    <a:pt x="48" y="2"/>
                    <a:pt x="31" y="6"/>
                  </a:cubicBezTo>
                  <a:cubicBezTo>
                    <a:pt x="22" y="8"/>
                    <a:pt x="14" y="10"/>
                    <a:pt x="9" y="12"/>
                  </a:cubicBezTo>
                  <a:cubicBezTo>
                    <a:pt x="3" y="14"/>
                    <a:pt x="1" y="17"/>
                    <a:pt x="0" y="17"/>
                  </a:cubicBezTo>
                  <a:cubicBezTo>
                    <a:pt x="0" y="16"/>
                    <a:pt x="3" y="13"/>
                    <a:pt x="8" y="11"/>
                  </a:cubicBezTo>
                  <a:cubicBezTo>
                    <a:pt x="14" y="8"/>
                    <a:pt x="21" y="6"/>
                    <a:pt x="30" y="4"/>
                  </a:cubicBezTo>
                  <a:cubicBezTo>
                    <a:pt x="48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5381625" y="4625975"/>
              <a:ext cx="63500" cy="31750"/>
            </a:xfrm>
            <a:custGeom>
              <a:avLst/>
              <a:gdLst>
                <a:gd name="T0" fmla="*/ 61 w 61"/>
                <a:gd name="T1" fmla="*/ 1 h 31"/>
                <a:gd name="T2" fmla="*/ 51 w 61"/>
                <a:gd name="T3" fmla="*/ 2 h 31"/>
                <a:gd name="T4" fmla="*/ 28 w 61"/>
                <a:gd name="T5" fmla="*/ 10 h 31"/>
                <a:gd name="T6" fmla="*/ 8 w 61"/>
                <a:gd name="T7" fmla="*/ 24 h 31"/>
                <a:gd name="T8" fmla="*/ 0 w 61"/>
                <a:gd name="T9" fmla="*/ 31 h 31"/>
                <a:gd name="T10" fmla="*/ 7 w 61"/>
                <a:gd name="T11" fmla="*/ 23 h 31"/>
                <a:gd name="T12" fmla="*/ 27 w 61"/>
                <a:gd name="T13" fmla="*/ 8 h 31"/>
                <a:gd name="T14" fmla="*/ 51 w 61"/>
                <a:gd name="T15" fmla="*/ 1 h 31"/>
                <a:gd name="T16" fmla="*/ 61 w 61"/>
                <a:gd name="T1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1">
                  <a:moveTo>
                    <a:pt x="61" y="1"/>
                  </a:moveTo>
                  <a:cubicBezTo>
                    <a:pt x="61" y="1"/>
                    <a:pt x="57" y="1"/>
                    <a:pt x="51" y="2"/>
                  </a:cubicBezTo>
                  <a:cubicBezTo>
                    <a:pt x="45" y="4"/>
                    <a:pt x="37" y="5"/>
                    <a:pt x="28" y="10"/>
                  </a:cubicBezTo>
                  <a:cubicBezTo>
                    <a:pt x="20" y="14"/>
                    <a:pt x="13" y="20"/>
                    <a:pt x="8" y="24"/>
                  </a:cubicBezTo>
                  <a:cubicBezTo>
                    <a:pt x="4" y="28"/>
                    <a:pt x="1" y="31"/>
                    <a:pt x="0" y="31"/>
                  </a:cubicBezTo>
                  <a:cubicBezTo>
                    <a:pt x="0" y="30"/>
                    <a:pt x="3" y="27"/>
                    <a:pt x="7" y="23"/>
                  </a:cubicBezTo>
                  <a:cubicBezTo>
                    <a:pt x="12" y="18"/>
                    <a:pt x="18" y="12"/>
                    <a:pt x="27" y="8"/>
                  </a:cubicBezTo>
                  <a:cubicBezTo>
                    <a:pt x="36" y="3"/>
                    <a:pt x="45" y="2"/>
                    <a:pt x="51" y="1"/>
                  </a:cubicBezTo>
                  <a:cubicBezTo>
                    <a:pt x="57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286375" y="5159375"/>
              <a:ext cx="11112" cy="25400"/>
            </a:xfrm>
            <a:custGeom>
              <a:avLst/>
              <a:gdLst>
                <a:gd name="T0" fmla="*/ 10 w 11"/>
                <a:gd name="T1" fmla="*/ 1 h 25"/>
                <a:gd name="T2" fmla="*/ 5 w 11"/>
                <a:gd name="T3" fmla="*/ 13 h 25"/>
                <a:gd name="T4" fmla="*/ 0 w 11"/>
                <a:gd name="T5" fmla="*/ 25 h 25"/>
                <a:gd name="T6" fmla="*/ 3 w 11"/>
                <a:gd name="T7" fmla="*/ 12 h 25"/>
                <a:gd name="T8" fmla="*/ 10 w 11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5">
                  <a:moveTo>
                    <a:pt x="10" y="1"/>
                  </a:moveTo>
                  <a:cubicBezTo>
                    <a:pt x="11" y="1"/>
                    <a:pt x="8" y="6"/>
                    <a:pt x="5" y="13"/>
                  </a:cubicBezTo>
                  <a:cubicBezTo>
                    <a:pt x="3" y="19"/>
                    <a:pt x="1" y="25"/>
                    <a:pt x="0" y="25"/>
                  </a:cubicBezTo>
                  <a:cubicBezTo>
                    <a:pt x="0" y="25"/>
                    <a:pt x="0" y="19"/>
                    <a:pt x="3" y="12"/>
                  </a:cubicBezTo>
                  <a:cubicBezTo>
                    <a:pt x="5" y="5"/>
                    <a:pt x="9" y="0"/>
                    <a:pt x="10" y="1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22" y="259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14" y="183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5653087" y="4841875"/>
              <a:ext cx="1225550" cy="1789113"/>
            </a:xfrm>
            <a:custGeom>
              <a:avLst/>
              <a:gdLst>
                <a:gd name="T0" fmla="*/ 741 w 1171"/>
                <a:gd name="T1" fmla="*/ 367 h 1707"/>
                <a:gd name="T2" fmla="*/ 637 w 1171"/>
                <a:gd name="T3" fmla="*/ 135 h 1707"/>
                <a:gd name="T4" fmla="*/ 522 w 1171"/>
                <a:gd name="T5" fmla="*/ 125 h 1707"/>
                <a:gd name="T6" fmla="*/ 414 w 1171"/>
                <a:gd name="T7" fmla="*/ 68 h 1707"/>
                <a:gd name="T8" fmla="*/ 324 w 1171"/>
                <a:gd name="T9" fmla="*/ 86 h 1707"/>
                <a:gd name="T10" fmla="*/ 192 w 1171"/>
                <a:gd name="T11" fmla="*/ 20 h 1707"/>
                <a:gd name="T12" fmla="*/ 84 w 1171"/>
                <a:gd name="T13" fmla="*/ 68 h 1707"/>
                <a:gd name="T14" fmla="*/ 0 w 1171"/>
                <a:gd name="T15" fmla="*/ 0 h 1707"/>
                <a:gd name="T16" fmla="*/ 2 w 1171"/>
                <a:gd name="T17" fmla="*/ 4 h 1707"/>
                <a:gd name="T18" fmla="*/ 60 w 1171"/>
                <a:gd name="T19" fmla="*/ 82 h 1707"/>
                <a:gd name="T20" fmla="*/ 156 w 1171"/>
                <a:gd name="T21" fmla="*/ 49 h 1707"/>
                <a:gd name="T22" fmla="*/ 246 w 1171"/>
                <a:gd name="T23" fmla="*/ 54 h 1707"/>
                <a:gd name="T24" fmla="*/ 345 w 1171"/>
                <a:gd name="T25" fmla="*/ 139 h 1707"/>
                <a:gd name="T26" fmla="*/ 469 w 1171"/>
                <a:gd name="T27" fmla="*/ 111 h 1707"/>
                <a:gd name="T28" fmla="*/ 530 w 1171"/>
                <a:gd name="T29" fmla="*/ 160 h 1707"/>
                <a:gd name="T30" fmla="*/ 581 w 1171"/>
                <a:gd name="T31" fmla="*/ 138 h 1707"/>
                <a:gd name="T32" fmla="*/ 710 w 1171"/>
                <a:gd name="T33" fmla="*/ 263 h 1707"/>
                <a:gd name="T34" fmla="*/ 728 w 1171"/>
                <a:gd name="T35" fmla="*/ 403 h 1707"/>
                <a:gd name="T36" fmla="*/ 754 w 1171"/>
                <a:gd name="T37" fmla="*/ 667 h 1707"/>
                <a:gd name="T38" fmla="*/ 728 w 1171"/>
                <a:gd name="T39" fmla="*/ 825 h 1707"/>
                <a:gd name="T40" fmla="*/ 766 w 1171"/>
                <a:gd name="T41" fmla="*/ 898 h 1707"/>
                <a:gd name="T42" fmla="*/ 810 w 1171"/>
                <a:gd name="T43" fmla="*/ 1062 h 1707"/>
                <a:gd name="T44" fmla="*/ 835 w 1171"/>
                <a:gd name="T45" fmla="*/ 1144 h 1707"/>
                <a:gd name="T46" fmla="*/ 872 w 1171"/>
                <a:gd name="T47" fmla="*/ 1231 h 1707"/>
                <a:gd name="T48" fmla="*/ 930 w 1171"/>
                <a:gd name="T49" fmla="*/ 1317 h 1707"/>
                <a:gd name="T50" fmla="*/ 927 w 1171"/>
                <a:gd name="T51" fmla="*/ 1368 h 1707"/>
                <a:gd name="T52" fmla="*/ 994 w 1171"/>
                <a:gd name="T53" fmla="*/ 1465 h 1707"/>
                <a:gd name="T54" fmla="*/ 1000 w 1171"/>
                <a:gd name="T55" fmla="*/ 1515 h 1707"/>
                <a:gd name="T56" fmla="*/ 1044 w 1171"/>
                <a:gd name="T57" fmla="*/ 1568 h 1707"/>
                <a:gd name="T58" fmla="*/ 1113 w 1171"/>
                <a:gd name="T59" fmla="*/ 1654 h 1707"/>
                <a:gd name="T60" fmla="*/ 1136 w 1171"/>
                <a:gd name="T61" fmla="*/ 1707 h 1707"/>
                <a:gd name="T62" fmla="*/ 1171 w 1171"/>
                <a:gd name="T63" fmla="*/ 1671 h 1707"/>
                <a:gd name="T64" fmla="*/ 1047 w 1171"/>
                <a:gd name="T65" fmla="*/ 1463 h 1707"/>
                <a:gd name="T66" fmla="*/ 799 w 1171"/>
                <a:gd name="T67" fmla="*/ 939 h 1707"/>
                <a:gd name="T68" fmla="*/ 756 w 1171"/>
                <a:gd name="T69" fmla="*/ 720 h 1707"/>
                <a:gd name="T70" fmla="*/ 741 w 1171"/>
                <a:gd name="T71" fmla="*/ 367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1" h="1707">
                  <a:moveTo>
                    <a:pt x="741" y="367"/>
                  </a:moveTo>
                  <a:cubicBezTo>
                    <a:pt x="744" y="270"/>
                    <a:pt x="707" y="178"/>
                    <a:pt x="637" y="135"/>
                  </a:cubicBezTo>
                  <a:cubicBezTo>
                    <a:pt x="567" y="92"/>
                    <a:pt x="559" y="140"/>
                    <a:pt x="522" y="125"/>
                  </a:cubicBezTo>
                  <a:cubicBezTo>
                    <a:pt x="468" y="103"/>
                    <a:pt x="461" y="77"/>
                    <a:pt x="414" y="68"/>
                  </a:cubicBezTo>
                  <a:cubicBezTo>
                    <a:pt x="366" y="58"/>
                    <a:pt x="375" y="97"/>
                    <a:pt x="324" y="86"/>
                  </a:cubicBezTo>
                  <a:cubicBezTo>
                    <a:pt x="274" y="74"/>
                    <a:pt x="273" y="22"/>
                    <a:pt x="192" y="20"/>
                  </a:cubicBezTo>
                  <a:cubicBezTo>
                    <a:pt x="159" y="19"/>
                    <a:pt x="133" y="82"/>
                    <a:pt x="84" y="68"/>
                  </a:cubicBezTo>
                  <a:cubicBezTo>
                    <a:pt x="55" y="60"/>
                    <a:pt x="24" y="32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15" y="31"/>
                    <a:pt x="28" y="74"/>
                    <a:pt x="60" y="82"/>
                  </a:cubicBezTo>
                  <a:cubicBezTo>
                    <a:pt x="92" y="90"/>
                    <a:pt x="129" y="62"/>
                    <a:pt x="156" y="49"/>
                  </a:cubicBezTo>
                  <a:cubicBezTo>
                    <a:pt x="195" y="30"/>
                    <a:pt x="211" y="35"/>
                    <a:pt x="246" y="54"/>
                  </a:cubicBezTo>
                  <a:cubicBezTo>
                    <a:pt x="281" y="74"/>
                    <a:pt x="317" y="101"/>
                    <a:pt x="345" y="139"/>
                  </a:cubicBezTo>
                  <a:cubicBezTo>
                    <a:pt x="377" y="79"/>
                    <a:pt x="423" y="63"/>
                    <a:pt x="469" y="111"/>
                  </a:cubicBezTo>
                  <a:cubicBezTo>
                    <a:pt x="483" y="125"/>
                    <a:pt x="508" y="156"/>
                    <a:pt x="530" y="160"/>
                  </a:cubicBezTo>
                  <a:cubicBezTo>
                    <a:pt x="551" y="164"/>
                    <a:pt x="562" y="143"/>
                    <a:pt x="581" y="138"/>
                  </a:cubicBezTo>
                  <a:cubicBezTo>
                    <a:pt x="633" y="126"/>
                    <a:pt x="689" y="225"/>
                    <a:pt x="710" y="263"/>
                  </a:cubicBezTo>
                  <a:cubicBezTo>
                    <a:pt x="737" y="310"/>
                    <a:pt x="729" y="352"/>
                    <a:pt x="728" y="403"/>
                  </a:cubicBezTo>
                  <a:cubicBezTo>
                    <a:pt x="727" y="514"/>
                    <a:pt x="758" y="524"/>
                    <a:pt x="754" y="667"/>
                  </a:cubicBezTo>
                  <a:cubicBezTo>
                    <a:pt x="753" y="695"/>
                    <a:pt x="727" y="797"/>
                    <a:pt x="728" y="825"/>
                  </a:cubicBezTo>
                  <a:cubicBezTo>
                    <a:pt x="728" y="855"/>
                    <a:pt x="757" y="870"/>
                    <a:pt x="766" y="898"/>
                  </a:cubicBezTo>
                  <a:cubicBezTo>
                    <a:pt x="783" y="953"/>
                    <a:pt x="795" y="1006"/>
                    <a:pt x="810" y="1062"/>
                  </a:cubicBezTo>
                  <a:cubicBezTo>
                    <a:pt x="817" y="1090"/>
                    <a:pt x="822" y="1118"/>
                    <a:pt x="835" y="1144"/>
                  </a:cubicBezTo>
                  <a:cubicBezTo>
                    <a:pt x="849" y="1173"/>
                    <a:pt x="862" y="1200"/>
                    <a:pt x="872" y="1231"/>
                  </a:cubicBezTo>
                  <a:cubicBezTo>
                    <a:pt x="884" y="1266"/>
                    <a:pt x="906" y="1290"/>
                    <a:pt x="930" y="1317"/>
                  </a:cubicBezTo>
                  <a:cubicBezTo>
                    <a:pt x="947" y="1338"/>
                    <a:pt x="964" y="1361"/>
                    <a:pt x="927" y="1368"/>
                  </a:cubicBezTo>
                  <a:cubicBezTo>
                    <a:pt x="931" y="1419"/>
                    <a:pt x="971" y="1426"/>
                    <a:pt x="994" y="1465"/>
                  </a:cubicBezTo>
                  <a:cubicBezTo>
                    <a:pt x="1003" y="1482"/>
                    <a:pt x="993" y="1498"/>
                    <a:pt x="1000" y="1515"/>
                  </a:cubicBezTo>
                  <a:cubicBezTo>
                    <a:pt x="1009" y="1536"/>
                    <a:pt x="1027" y="1552"/>
                    <a:pt x="1044" y="1568"/>
                  </a:cubicBezTo>
                  <a:cubicBezTo>
                    <a:pt x="1067" y="1590"/>
                    <a:pt x="1102" y="1623"/>
                    <a:pt x="1113" y="1654"/>
                  </a:cubicBezTo>
                  <a:cubicBezTo>
                    <a:pt x="1120" y="1676"/>
                    <a:pt x="1124" y="1690"/>
                    <a:pt x="1136" y="1707"/>
                  </a:cubicBezTo>
                  <a:cubicBezTo>
                    <a:pt x="1153" y="1690"/>
                    <a:pt x="1164" y="1678"/>
                    <a:pt x="1171" y="1671"/>
                  </a:cubicBezTo>
                  <a:cubicBezTo>
                    <a:pt x="1128" y="1598"/>
                    <a:pt x="1095" y="1537"/>
                    <a:pt x="1047" y="1463"/>
                  </a:cubicBezTo>
                  <a:cubicBezTo>
                    <a:pt x="999" y="1389"/>
                    <a:pt x="839" y="1098"/>
                    <a:pt x="799" y="939"/>
                  </a:cubicBezTo>
                  <a:cubicBezTo>
                    <a:pt x="773" y="840"/>
                    <a:pt x="733" y="790"/>
                    <a:pt x="756" y="720"/>
                  </a:cubicBezTo>
                  <a:cubicBezTo>
                    <a:pt x="796" y="595"/>
                    <a:pt x="739" y="463"/>
                    <a:pt x="741" y="36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419850" y="5551488"/>
              <a:ext cx="458787" cy="1063625"/>
            </a:xfrm>
            <a:custGeom>
              <a:avLst/>
              <a:gdLst>
                <a:gd name="T0" fmla="*/ 31 w 438"/>
                <a:gd name="T1" fmla="*/ 8 h 1016"/>
                <a:gd name="T2" fmla="*/ 8 w 438"/>
                <a:gd name="T3" fmla="*/ 82 h 1016"/>
                <a:gd name="T4" fmla="*/ 59 w 438"/>
                <a:gd name="T5" fmla="*/ 250 h 1016"/>
                <a:gd name="T6" fmla="*/ 77 w 438"/>
                <a:gd name="T7" fmla="*/ 318 h 1016"/>
                <a:gd name="T8" fmla="*/ 107 w 438"/>
                <a:gd name="T9" fmla="*/ 412 h 1016"/>
                <a:gd name="T10" fmla="*/ 198 w 438"/>
                <a:gd name="T11" fmla="*/ 595 h 1016"/>
                <a:gd name="T12" fmla="*/ 307 w 438"/>
                <a:gd name="T13" fmla="*/ 789 h 1016"/>
                <a:gd name="T14" fmla="*/ 345 w 438"/>
                <a:gd name="T15" fmla="*/ 873 h 1016"/>
                <a:gd name="T16" fmla="*/ 377 w 438"/>
                <a:gd name="T17" fmla="*/ 957 h 1016"/>
                <a:gd name="T18" fmla="*/ 418 w 438"/>
                <a:gd name="T19" fmla="*/ 1016 h 1016"/>
                <a:gd name="T20" fmla="*/ 438 w 438"/>
                <a:gd name="T21" fmla="*/ 995 h 1016"/>
                <a:gd name="T22" fmla="*/ 314 w 438"/>
                <a:gd name="T23" fmla="*/ 787 h 1016"/>
                <a:gd name="T24" fmla="*/ 66 w 438"/>
                <a:gd name="T25" fmla="*/ 263 h 1016"/>
                <a:gd name="T26" fmla="*/ 23 w 438"/>
                <a:gd name="T27" fmla="*/ 44 h 1016"/>
                <a:gd name="T28" fmla="*/ 33 w 438"/>
                <a:gd name="T29" fmla="*/ 0 h 1016"/>
                <a:gd name="T30" fmla="*/ 31 w 438"/>
                <a:gd name="T31" fmla="*/ 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1016">
                  <a:moveTo>
                    <a:pt x="31" y="8"/>
                  </a:moveTo>
                  <a:cubicBezTo>
                    <a:pt x="23" y="33"/>
                    <a:pt x="11" y="56"/>
                    <a:pt x="8" y="82"/>
                  </a:cubicBezTo>
                  <a:cubicBezTo>
                    <a:pt x="0" y="144"/>
                    <a:pt x="37" y="195"/>
                    <a:pt x="59" y="250"/>
                  </a:cubicBezTo>
                  <a:cubicBezTo>
                    <a:pt x="68" y="272"/>
                    <a:pt x="72" y="295"/>
                    <a:pt x="77" y="318"/>
                  </a:cubicBezTo>
                  <a:cubicBezTo>
                    <a:pt x="83" y="350"/>
                    <a:pt x="93" y="382"/>
                    <a:pt x="107" y="412"/>
                  </a:cubicBezTo>
                  <a:cubicBezTo>
                    <a:pt x="134" y="475"/>
                    <a:pt x="171" y="532"/>
                    <a:pt x="198" y="595"/>
                  </a:cubicBezTo>
                  <a:cubicBezTo>
                    <a:pt x="227" y="664"/>
                    <a:pt x="269" y="725"/>
                    <a:pt x="307" y="789"/>
                  </a:cubicBezTo>
                  <a:cubicBezTo>
                    <a:pt x="323" y="816"/>
                    <a:pt x="337" y="843"/>
                    <a:pt x="345" y="873"/>
                  </a:cubicBezTo>
                  <a:cubicBezTo>
                    <a:pt x="354" y="902"/>
                    <a:pt x="362" y="930"/>
                    <a:pt x="377" y="957"/>
                  </a:cubicBezTo>
                  <a:cubicBezTo>
                    <a:pt x="389" y="977"/>
                    <a:pt x="402" y="997"/>
                    <a:pt x="418" y="1016"/>
                  </a:cubicBezTo>
                  <a:cubicBezTo>
                    <a:pt x="427" y="1007"/>
                    <a:pt x="433" y="1000"/>
                    <a:pt x="438" y="995"/>
                  </a:cubicBezTo>
                  <a:cubicBezTo>
                    <a:pt x="395" y="922"/>
                    <a:pt x="362" y="861"/>
                    <a:pt x="314" y="787"/>
                  </a:cubicBezTo>
                  <a:cubicBezTo>
                    <a:pt x="266" y="713"/>
                    <a:pt x="106" y="422"/>
                    <a:pt x="66" y="263"/>
                  </a:cubicBezTo>
                  <a:cubicBezTo>
                    <a:pt x="40" y="164"/>
                    <a:pt x="0" y="114"/>
                    <a:pt x="23" y="44"/>
                  </a:cubicBezTo>
                  <a:cubicBezTo>
                    <a:pt x="28" y="29"/>
                    <a:pt x="31" y="15"/>
                    <a:pt x="33" y="0"/>
                  </a:cubicBezTo>
                  <a:cubicBezTo>
                    <a:pt x="33" y="3"/>
                    <a:pt x="32" y="6"/>
                    <a:pt x="31" y="8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568950" y="5095875"/>
              <a:ext cx="196850" cy="317500"/>
            </a:xfrm>
            <a:custGeom>
              <a:avLst/>
              <a:gdLst>
                <a:gd name="T0" fmla="*/ 64 w 187"/>
                <a:gd name="T1" fmla="*/ 102 h 302"/>
                <a:gd name="T2" fmla="*/ 27 w 187"/>
                <a:gd name="T3" fmla="*/ 17 h 302"/>
                <a:gd name="T4" fmla="*/ 103 w 187"/>
                <a:gd name="T5" fmla="*/ 58 h 302"/>
                <a:gd name="T6" fmla="*/ 176 w 187"/>
                <a:gd name="T7" fmla="*/ 222 h 302"/>
                <a:gd name="T8" fmla="*/ 187 w 187"/>
                <a:gd name="T9" fmla="*/ 261 h 302"/>
                <a:gd name="T10" fmla="*/ 152 w 187"/>
                <a:gd name="T11" fmla="*/ 235 h 302"/>
                <a:gd name="T12" fmla="*/ 64 w 187"/>
                <a:gd name="T13" fmla="*/ 1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02">
                  <a:moveTo>
                    <a:pt x="64" y="102"/>
                  </a:moveTo>
                  <a:cubicBezTo>
                    <a:pt x="51" y="87"/>
                    <a:pt x="0" y="39"/>
                    <a:pt x="27" y="17"/>
                  </a:cubicBezTo>
                  <a:cubicBezTo>
                    <a:pt x="47" y="0"/>
                    <a:pt x="89" y="44"/>
                    <a:pt x="103" y="58"/>
                  </a:cubicBezTo>
                  <a:cubicBezTo>
                    <a:pt x="125" y="79"/>
                    <a:pt x="174" y="204"/>
                    <a:pt x="176" y="222"/>
                  </a:cubicBezTo>
                  <a:cubicBezTo>
                    <a:pt x="178" y="234"/>
                    <a:pt x="187" y="249"/>
                    <a:pt x="187" y="261"/>
                  </a:cubicBezTo>
                  <a:cubicBezTo>
                    <a:pt x="185" y="302"/>
                    <a:pt x="180" y="287"/>
                    <a:pt x="152" y="235"/>
                  </a:cubicBezTo>
                  <a:cubicBezTo>
                    <a:pt x="142" y="217"/>
                    <a:pt x="85" y="126"/>
                    <a:pt x="64" y="102"/>
                  </a:cubicBezTo>
                  <a:close/>
                </a:path>
              </a:pathLst>
            </a:custGeom>
            <a:solidFill>
              <a:srgbClr val="FFD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961062" y="5102225"/>
              <a:ext cx="131762" cy="249238"/>
            </a:xfrm>
            <a:custGeom>
              <a:avLst/>
              <a:gdLst>
                <a:gd name="T0" fmla="*/ 106 w 125"/>
                <a:gd name="T1" fmla="*/ 212 h 237"/>
                <a:gd name="T2" fmla="*/ 79 w 125"/>
                <a:gd name="T3" fmla="*/ 163 h 237"/>
                <a:gd name="T4" fmla="*/ 49 w 125"/>
                <a:gd name="T5" fmla="*/ 102 h 237"/>
                <a:gd name="T6" fmla="*/ 33 w 125"/>
                <a:gd name="T7" fmla="*/ 0 h 237"/>
                <a:gd name="T8" fmla="*/ 56 w 125"/>
                <a:gd name="T9" fmla="*/ 20 h 237"/>
                <a:gd name="T10" fmla="*/ 73 w 125"/>
                <a:gd name="T11" fmla="*/ 48 h 237"/>
                <a:gd name="T12" fmla="*/ 94 w 125"/>
                <a:gd name="T13" fmla="*/ 122 h 237"/>
                <a:gd name="T14" fmla="*/ 108 w 125"/>
                <a:gd name="T15" fmla="*/ 178 h 237"/>
                <a:gd name="T16" fmla="*/ 120 w 125"/>
                <a:gd name="T17" fmla="*/ 237 h 237"/>
                <a:gd name="T18" fmla="*/ 106 w 125"/>
                <a:gd name="T19" fmla="*/ 21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237">
                  <a:moveTo>
                    <a:pt x="106" y="212"/>
                  </a:moveTo>
                  <a:cubicBezTo>
                    <a:pt x="95" y="203"/>
                    <a:pt x="87" y="176"/>
                    <a:pt x="79" y="163"/>
                  </a:cubicBezTo>
                  <a:cubicBezTo>
                    <a:pt x="68" y="143"/>
                    <a:pt x="58" y="123"/>
                    <a:pt x="49" y="102"/>
                  </a:cubicBezTo>
                  <a:cubicBezTo>
                    <a:pt x="39" y="79"/>
                    <a:pt x="0" y="20"/>
                    <a:pt x="33" y="0"/>
                  </a:cubicBezTo>
                  <a:cubicBezTo>
                    <a:pt x="42" y="9"/>
                    <a:pt x="48" y="11"/>
                    <a:pt x="56" y="20"/>
                  </a:cubicBezTo>
                  <a:cubicBezTo>
                    <a:pt x="65" y="30"/>
                    <a:pt x="68" y="36"/>
                    <a:pt x="73" y="48"/>
                  </a:cubicBezTo>
                  <a:cubicBezTo>
                    <a:pt x="82" y="72"/>
                    <a:pt x="86" y="98"/>
                    <a:pt x="94" y="122"/>
                  </a:cubicBezTo>
                  <a:cubicBezTo>
                    <a:pt x="101" y="141"/>
                    <a:pt x="106" y="158"/>
                    <a:pt x="108" y="178"/>
                  </a:cubicBezTo>
                  <a:cubicBezTo>
                    <a:pt x="109" y="192"/>
                    <a:pt x="125" y="227"/>
                    <a:pt x="120" y="237"/>
                  </a:cubicBezTo>
                  <a:lnTo>
                    <a:pt x="106" y="212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164262" y="5037138"/>
              <a:ext cx="60325" cy="373063"/>
            </a:xfrm>
            <a:custGeom>
              <a:avLst/>
              <a:gdLst>
                <a:gd name="T0" fmla="*/ 47 w 58"/>
                <a:gd name="T1" fmla="*/ 316 h 356"/>
                <a:gd name="T2" fmla="*/ 48 w 58"/>
                <a:gd name="T3" fmla="*/ 316 h 356"/>
                <a:gd name="T4" fmla="*/ 1 w 58"/>
                <a:gd name="T5" fmla="*/ 70 h 356"/>
                <a:gd name="T6" fmla="*/ 47 w 58"/>
                <a:gd name="T7" fmla="*/ 102 h 356"/>
                <a:gd name="T8" fmla="*/ 56 w 58"/>
                <a:gd name="T9" fmla="*/ 259 h 356"/>
                <a:gd name="T10" fmla="*/ 57 w 58"/>
                <a:gd name="T11" fmla="*/ 356 h 356"/>
                <a:gd name="T12" fmla="*/ 53 w 58"/>
                <a:gd name="T13" fmla="*/ 341 h 356"/>
                <a:gd name="T14" fmla="*/ 47 w 58"/>
                <a:gd name="T15" fmla="*/ 31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56">
                  <a:moveTo>
                    <a:pt x="47" y="316"/>
                  </a:moveTo>
                  <a:cubicBezTo>
                    <a:pt x="49" y="319"/>
                    <a:pt x="49" y="319"/>
                    <a:pt x="48" y="316"/>
                  </a:cubicBezTo>
                  <a:cubicBezTo>
                    <a:pt x="22" y="239"/>
                    <a:pt x="0" y="152"/>
                    <a:pt x="1" y="70"/>
                  </a:cubicBezTo>
                  <a:cubicBezTo>
                    <a:pt x="3" y="0"/>
                    <a:pt x="41" y="75"/>
                    <a:pt x="47" y="102"/>
                  </a:cubicBezTo>
                  <a:cubicBezTo>
                    <a:pt x="58" y="153"/>
                    <a:pt x="53" y="207"/>
                    <a:pt x="56" y="259"/>
                  </a:cubicBezTo>
                  <a:cubicBezTo>
                    <a:pt x="58" y="291"/>
                    <a:pt x="58" y="323"/>
                    <a:pt x="57" y="356"/>
                  </a:cubicBezTo>
                  <a:cubicBezTo>
                    <a:pt x="51" y="351"/>
                    <a:pt x="52" y="347"/>
                    <a:pt x="53" y="341"/>
                  </a:cubicBezTo>
                  <a:lnTo>
                    <a:pt x="47" y="316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305425" y="4935538"/>
              <a:ext cx="190500" cy="511175"/>
            </a:xfrm>
            <a:custGeom>
              <a:avLst/>
              <a:gdLst>
                <a:gd name="T0" fmla="*/ 85 w 182"/>
                <a:gd name="T1" fmla="*/ 394 h 489"/>
                <a:gd name="T2" fmla="*/ 34 w 182"/>
                <a:gd name="T3" fmla="*/ 279 h 489"/>
                <a:gd name="T4" fmla="*/ 38 w 182"/>
                <a:gd name="T5" fmla="*/ 118 h 489"/>
                <a:gd name="T6" fmla="*/ 81 w 182"/>
                <a:gd name="T7" fmla="*/ 1 h 489"/>
                <a:gd name="T8" fmla="*/ 133 w 182"/>
                <a:gd name="T9" fmla="*/ 128 h 489"/>
                <a:gd name="T10" fmla="*/ 103 w 182"/>
                <a:gd name="T11" fmla="*/ 175 h 489"/>
                <a:gd name="T12" fmla="*/ 158 w 182"/>
                <a:gd name="T13" fmla="*/ 219 h 489"/>
                <a:gd name="T14" fmla="*/ 99 w 182"/>
                <a:gd name="T15" fmla="*/ 239 h 489"/>
                <a:gd name="T16" fmla="*/ 125 w 182"/>
                <a:gd name="T17" fmla="*/ 264 h 489"/>
                <a:gd name="T18" fmla="*/ 125 w 182"/>
                <a:gd name="T19" fmla="*/ 295 h 489"/>
                <a:gd name="T20" fmla="*/ 150 w 182"/>
                <a:gd name="T21" fmla="*/ 338 h 489"/>
                <a:gd name="T22" fmla="*/ 145 w 182"/>
                <a:gd name="T23" fmla="*/ 387 h 489"/>
                <a:gd name="T24" fmla="*/ 169 w 182"/>
                <a:gd name="T25" fmla="*/ 403 h 489"/>
                <a:gd name="T26" fmla="*/ 182 w 182"/>
                <a:gd name="T27" fmla="*/ 460 h 489"/>
                <a:gd name="T28" fmla="*/ 85 w 182"/>
                <a:gd name="T29" fmla="*/ 39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489">
                  <a:moveTo>
                    <a:pt x="85" y="394"/>
                  </a:moveTo>
                  <a:cubicBezTo>
                    <a:pt x="69" y="355"/>
                    <a:pt x="61" y="312"/>
                    <a:pt x="34" y="279"/>
                  </a:cubicBezTo>
                  <a:cubicBezTo>
                    <a:pt x="0" y="240"/>
                    <a:pt x="24" y="155"/>
                    <a:pt x="38" y="118"/>
                  </a:cubicBezTo>
                  <a:cubicBezTo>
                    <a:pt x="69" y="100"/>
                    <a:pt x="82" y="52"/>
                    <a:pt x="81" y="1"/>
                  </a:cubicBezTo>
                  <a:cubicBezTo>
                    <a:pt x="99" y="0"/>
                    <a:pt x="134" y="67"/>
                    <a:pt x="133" y="128"/>
                  </a:cubicBezTo>
                  <a:cubicBezTo>
                    <a:pt x="133" y="144"/>
                    <a:pt x="94" y="161"/>
                    <a:pt x="103" y="175"/>
                  </a:cubicBezTo>
                  <a:cubicBezTo>
                    <a:pt x="125" y="179"/>
                    <a:pt x="157" y="203"/>
                    <a:pt x="158" y="219"/>
                  </a:cubicBezTo>
                  <a:cubicBezTo>
                    <a:pt x="159" y="230"/>
                    <a:pt x="89" y="224"/>
                    <a:pt x="99" y="239"/>
                  </a:cubicBezTo>
                  <a:cubicBezTo>
                    <a:pt x="105" y="248"/>
                    <a:pt x="120" y="254"/>
                    <a:pt x="125" y="264"/>
                  </a:cubicBezTo>
                  <a:cubicBezTo>
                    <a:pt x="130" y="273"/>
                    <a:pt x="126" y="286"/>
                    <a:pt x="125" y="295"/>
                  </a:cubicBezTo>
                  <a:cubicBezTo>
                    <a:pt x="124" y="318"/>
                    <a:pt x="142" y="317"/>
                    <a:pt x="150" y="338"/>
                  </a:cubicBezTo>
                  <a:cubicBezTo>
                    <a:pt x="154" y="348"/>
                    <a:pt x="138" y="365"/>
                    <a:pt x="145" y="387"/>
                  </a:cubicBezTo>
                  <a:cubicBezTo>
                    <a:pt x="148" y="395"/>
                    <a:pt x="172" y="395"/>
                    <a:pt x="169" y="403"/>
                  </a:cubicBezTo>
                  <a:cubicBezTo>
                    <a:pt x="162" y="427"/>
                    <a:pt x="179" y="445"/>
                    <a:pt x="182" y="460"/>
                  </a:cubicBezTo>
                  <a:cubicBezTo>
                    <a:pt x="168" y="489"/>
                    <a:pt x="101" y="431"/>
                    <a:pt x="85" y="394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5559425" y="5157788"/>
              <a:ext cx="120650" cy="296863"/>
            </a:xfrm>
            <a:custGeom>
              <a:avLst/>
              <a:gdLst>
                <a:gd name="T0" fmla="*/ 22 w 116"/>
                <a:gd name="T1" fmla="*/ 124 h 283"/>
                <a:gd name="T2" fmla="*/ 31 w 116"/>
                <a:gd name="T3" fmla="*/ 162 h 283"/>
                <a:gd name="T4" fmla="*/ 67 w 116"/>
                <a:gd name="T5" fmla="*/ 161 h 283"/>
                <a:gd name="T6" fmla="*/ 60 w 116"/>
                <a:gd name="T7" fmla="*/ 223 h 283"/>
                <a:gd name="T8" fmla="*/ 81 w 116"/>
                <a:gd name="T9" fmla="*/ 254 h 283"/>
                <a:gd name="T10" fmla="*/ 105 w 116"/>
                <a:gd name="T11" fmla="*/ 283 h 283"/>
                <a:gd name="T12" fmla="*/ 104 w 116"/>
                <a:gd name="T13" fmla="*/ 201 h 283"/>
                <a:gd name="T14" fmla="*/ 103 w 116"/>
                <a:gd name="T15" fmla="*/ 133 h 283"/>
                <a:gd name="T16" fmla="*/ 50 w 116"/>
                <a:gd name="T17" fmla="*/ 35 h 283"/>
                <a:gd name="T18" fmla="*/ 22 w 116"/>
                <a:gd name="T19" fmla="*/ 1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83">
                  <a:moveTo>
                    <a:pt x="22" y="124"/>
                  </a:moveTo>
                  <a:cubicBezTo>
                    <a:pt x="23" y="132"/>
                    <a:pt x="25" y="156"/>
                    <a:pt x="31" y="162"/>
                  </a:cubicBezTo>
                  <a:cubicBezTo>
                    <a:pt x="44" y="174"/>
                    <a:pt x="53" y="152"/>
                    <a:pt x="67" y="161"/>
                  </a:cubicBezTo>
                  <a:cubicBezTo>
                    <a:pt x="48" y="180"/>
                    <a:pt x="48" y="199"/>
                    <a:pt x="60" y="223"/>
                  </a:cubicBezTo>
                  <a:cubicBezTo>
                    <a:pt x="66" y="235"/>
                    <a:pt x="72" y="244"/>
                    <a:pt x="81" y="254"/>
                  </a:cubicBezTo>
                  <a:cubicBezTo>
                    <a:pt x="88" y="262"/>
                    <a:pt x="96" y="278"/>
                    <a:pt x="105" y="283"/>
                  </a:cubicBezTo>
                  <a:cubicBezTo>
                    <a:pt x="116" y="260"/>
                    <a:pt x="103" y="225"/>
                    <a:pt x="104" y="201"/>
                  </a:cubicBezTo>
                  <a:cubicBezTo>
                    <a:pt x="104" y="177"/>
                    <a:pt x="108" y="157"/>
                    <a:pt x="103" y="133"/>
                  </a:cubicBezTo>
                  <a:cubicBezTo>
                    <a:pt x="95" y="100"/>
                    <a:pt x="79" y="55"/>
                    <a:pt x="50" y="35"/>
                  </a:cubicBezTo>
                  <a:cubicBezTo>
                    <a:pt x="0" y="0"/>
                    <a:pt x="19" y="102"/>
                    <a:pt x="22" y="124"/>
                  </a:cubicBez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5541962" y="4956175"/>
              <a:ext cx="201612" cy="261938"/>
            </a:xfrm>
            <a:custGeom>
              <a:avLst/>
              <a:gdLst>
                <a:gd name="T0" fmla="*/ 75 w 193"/>
                <a:gd name="T1" fmla="*/ 120 h 251"/>
                <a:gd name="T2" fmla="*/ 74 w 193"/>
                <a:gd name="T3" fmla="*/ 226 h 251"/>
                <a:gd name="T4" fmla="*/ 10 w 193"/>
                <a:gd name="T5" fmla="*/ 154 h 251"/>
                <a:gd name="T6" fmla="*/ 20 w 193"/>
                <a:gd name="T7" fmla="*/ 47 h 251"/>
                <a:gd name="T8" fmla="*/ 98 w 193"/>
                <a:gd name="T9" fmla="*/ 3 h 251"/>
                <a:gd name="T10" fmla="*/ 180 w 193"/>
                <a:gd name="T11" fmla="*/ 95 h 251"/>
                <a:gd name="T12" fmla="*/ 178 w 193"/>
                <a:gd name="T13" fmla="*/ 251 h 251"/>
                <a:gd name="T14" fmla="*/ 75 w 193"/>
                <a:gd name="T15" fmla="*/ 12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51">
                  <a:moveTo>
                    <a:pt x="75" y="120"/>
                  </a:moveTo>
                  <a:cubicBezTo>
                    <a:pt x="8" y="127"/>
                    <a:pt x="36" y="195"/>
                    <a:pt x="74" y="226"/>
                  </a:cubicBezTo>
                  <a:cubicBezTo>
                    <a:pt x="39" y="206"/>
                    <a:pt x="17" y="196"/>
                    <a:pt x="10" y="154"/>
                  </a:cubicBezTo>
                  <a:cubicBezTo>
                    <a:pt x="0" y="92"/>
                    <a:pt x="0" y="82"/>
                    <a:pt x="20" y="47"/>
                  </a:cubicBezTo>
                  <a:cubicBezTo>
                    <a:pt x="37" y="16"/>
                    <a:pt x="65" y="0"/>
                    <a:pt x="98" y="3"/>
                  </a:cubicBezTo>
                  <a:cubicBezTo>
                    <a:pt x="140" y="7"/>
                    <a:pt x="169" y="54"/>
                    <a:pt x="180" y="95"/>
                  </a:cubicBezTo>
                  <a:cubicBezTo>
                    <a:pt x="193" y="145"/>
                    <a:pt x="180" y="200"/>
                    <a:pt x="178" y="251"/>
                  </a:cubicBezTo>
                  <a:cubicBezTo>
                    <a:pt x="178" y="251"/>
                    <a:pt x="146" y="112"/>
                    <a:pt x="75" y="12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529262" y="4957763"/>
              <a:ext cx="179387" cy="198438"/>
            </a:xfrm>
            <a:custGeom>
              <a:avLst/>
              <a:gdLst>
                <a:gd name="T0" fmla="*/ 89 w 172"/>
                <a:gd name="T1" fmla="*/ 97 h 189"/>
                <a:gd name="T2" fmla="*/ 22 w 172"/>
                <a:gd name="T3" fmla="*/ 152 h 189"/>
                <a:gd name="T4" fmla="*/ 160 w 172"/>
                <a:gd name="T5" fmla="*/ 94 h 189"/>
                <a:gd name="T6" fmla="*/ 89 w 172"/>
                <a:gd name="T7" fmla="*/ 9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89">
                  <a:moveTo>
                    <a:pt x="89" y="97"/>
                  </a:moveTo>
                  <a:cubicBezTo>
                    <a:pt x="21" y="105"/>
                    <a:pt x="43" y="189"/>
                    <a:pt x="22" y="152"/>
                  </a:cubicBezTo>
                  <a:cubicBezTo>
                    <a:pt x="0" y="110"/>
                    <a:pt x="130" y="0"/>
                    <a:pt x="160" y="94"/>
                  </a:cubicBezTo>
                  <a:cubicBezTo>
                    <a:pt x="172" y="134"/>
                    <a:pt x="160" y="89"/>
                    <a:pt x="89" y="97"/>
                  </a:cubicBezTo>
                  <a:close/>
                </a:path>
              </a:pathLst>
            </a:custGeom>
            <a:solidFill>
              <a:srgbClr val="FFE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5788025" y="4906963"/>
              <a:ext cx="254000" cy="249238"/>
            </a:xfrm>
            <a:custGeom>
              <a:avLst/>
              <a:gdLst>
                <a:gd name="T0" fmla="*/ 89 w 243"/>
                <a:gd name="T1" fmla="*/ 2 h 237"/>
                <a:gd name="T2" fmla="*/ 150 w 243"/>
                <a:gd name="T3" fmla="*/ 45 h 237"/>
                <a:gd name="T4" fmla="*/ 208 w 243"/>
                <a:gd name="T5" fmla="*/ 168 h 237"/>
                <a:gd name="T6" fmla="*/ 168 w 243"/>
                <a:gd name="T7" fmla="*/ 131 h 237"/>
                <a:gd name="T8" fmla="*/ 148 w 243"/>
                <a:gd name="T9" fmla="*/ 231 h 237"/>
                <a:gd name="T10" fmla="*/ 60 w 243"/>
                <a:gd name="T11" fmla="*/ 137 h 237"/>
                <a:gd name="T12" fmla="*/ 89 w 243"/>
                <a:gd name="T13" fmla="*/ 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37">
                  <a:moveTo>
                    <a:pt x="89" y="2"/>
                  </a:moveTo>
                  <a:cubicBezTo>
                    <a:pt x="108" y="0"/>
                    <a:pt x="136" y="34"/>
                    <a:pt x="150" y="45"/>
                  </a:cubicBezTo>
                  <a:cubicBezTo>
                    <a:pt x="177" y="68"/>
                    <a:pt x="243" y="135"/>
                    <a:pt x="208" y="168"/>
                  </a:cubicBezTo>
                  <a:cubicBezTo>
                    <a:pt x="194" y="157"/>
                    <a:pt x="182" y="142"/>
                    <a:pt x="168" y="131"/>
                  </a:cubicBezTo>
                  <a:cubicBezTo>
                    <a:pt x="155" y="120"/>
                    <a:pt x="164" y="228"/>
                    <a:pt x="148" y="231"/>
                  </a:cubicBezTo>
                  <a:cubicBezTo>
                    <a:pt x="115" y="237"/>
                    <a:pt x="94" y="184"/>
                    <a:pt x="60" y="137"/>
                  </a:cubicBezTo>
                  <a:cubicBezTo>
                    <a:pt x="0" y="54"/>
                    <a:pt x="34" y="11"/>
                    <a:pt x="89" y="2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861050" y="4918075"/>
              <a:ext cx="130175" cy="115888"/>
            </a:xfrm>
            <a:custGeom>
              <a:avLst/>
              <a:gdLst>
                <a:gd name="T0" fmla="*/ 28 w 124"/>
                <a:gd name="T1" fmla="*/ 1 h 110"/>
                <a:gd name="T2" fmla="*/ 66 w 124"/>
                <a:gd name="T3" fmla="*/ 28 h 110"/>
                <a:gd name="T4" fmla="*/ 124 w 124"/>
                <a:gd name="T5" fmla="*/ 110 h 110"/>
                <a:gd name="T6" fmla="*/ 50 w 124"/>
                <a:gd name="T7" fmla="*/ 72 h 110"/>
                <a:gd name="T8" fmla="*/ 22 w 124"/>
                <a:gd name="T9" fmla="*/ 56 h 110"/>
                <a:gd name="T10" fmla="*/ 28 w 124"/>
                <a:gd name="T11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10">
                  <a:moveTo>
                    <a:pt x="28" y="1"/>
                  </a:moveTo>
                  <a:cubicBezTo>
                    <a:pt x="39" y="2"/>
                    <a:pt x="57" y="21"/>
                    <a:pt x="66" y="28"/>
                  </a:cubicBezTo>
                  <a:cubicBezTo>
                    <a:pt x="82" y="42"/>
                    <a:pt x="116" y="74"/>
                    <a:pt x="124" y="110"/>
                  </a:cubicBezTo>
                  <a:cubicBezTo>
                    <a:pt x="115" y="103"/>
                    <a:pt x="77" y="74"/>
                    <a:pt x="50" y="72"/>
                  </a:cubicBezTo>
                  <a:cubicBezTo>
                    <a:pt x="39" y="72"/>
                    <a:pt x="29" y="65"/>
                    <a:pt x="22" y="56"/>
                  </a:cubicBezTo>
                  <a:cubicBezTo>
                    <a:pt x="14" y="47"/>
                    <a:pt x="0" y="0"/>
                    <a:pt x="28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6037262" y="4922838"/>
              <a:ext cx="130175" cy="123825"/>
            </a:xfrm>
            <a:custGeom>
              <a:avLst/>
              <a:gdLst>
                <a:gd name="T0" fmla="*/ 13 w 124"/>
                <a:gd name="T1" fmla="*/ 23 h 117"/>
                <a:gd name="T2" fmla="*/ 85 w 124"/>
                <a:gd name="T3" fmla="*/ 33 h 117"/>
                <a:gd name="T4" fmla="*/ 116 w 124"/>
                <a:gd name="T5" fmla="*/ 78 h 117"/>
                <a:gd name="T6" fmla="*/ 95 w 124"/>
                <a:gd name="T7" fmla="*/ 106 h 117"/>
                <a:gd name="T8" fmla="*/ 63 w 124"/>
                <a:gd name="T9" fmla="*/ 87 h 117"/>
                <a:gd name="T10" fmla="*/ 11 w 124"/>
                <a:gd name="T11" fmla="*/ 84 h 117"/>
                <a:gd name="T12" fmla="*/ 13 w 124"/>
                <a:gd name="T13" fmla="*/ 2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17">
                  <a:moveTo>
                    <a:pt x="13" y="23"/>
                  </a:moveTo>
                  <a:cubicBezTo>
                    <a:pt x="35" y="0"/>
                    <a:pt x="73" y="22"/>
                    <a:pt x="85" y="33"/>
                  </a:cubicBezTo>
                  <a:cubicBezTo>
                    <a:pt x="94" y="40"/>
                    <a:pt x="111" y="68"/>
                    <a:pt x="116" y="78"/>
                  </a:cubicBezTo>
                  <a:cubicBezTo>
                    <a:pt x="124" y="95"/>
                    <a:pt x="113" y="108"/>
                    <a:pt x="95" y="106"/>
                  </a:cubicBezTo>
                  <a:cubicBezTo>
                    <a:pt x="82" y="104"/>
                    <a:pt x="75" y="88"/>
                    <a:pt x="63" y="87"/>
                  </a:cubicBezTo>
                  <a:cubicBezTo>
                    <a:pt x="40" y="84"/>
                    <a:pt x="28" y="117"/>
                    <a:pt x="11" y="84"/>
                  </a:cubicBezTo>
                  <a:cubicBezTo>
                    <a:pt x="4" y="70"/>
                    <a:pt x="0" y="37"/>
                    <a:pt x="13" y="23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064250" y="4945063"/>
              <a:ext cx="92075" cy="73025"/>
            </a:xfrm>
            <a:custGeom>
              <a:avLst/>
              <a:gdLst>
                <a:gd name="T0" fmla="*/ 20 w 88"/>
                <a:gd name="T1" fmla="*/ 1 h 69"/>
                <a:gd name="T2" fmla="*/ 46 w 88"/>
                <a:gd name="T3" fmla="*/ 9 h 69"/>
                <a:gd name="T4" fmla="*/ 88 w 88"/>
                <a:gd name="T5" fmla="*/ 69 h 69"/>
                <a:gd name="T6" fmla="*/ 34 w 88"/>
                <a:gd name="T7" fmla="*/ 41 h 69"/>
                <a:gd name="T8" fmla="*/ 14 w 88"/>
                <a:gd name="T9" fmla="*/ 30 h 69"/>
                <a:gd name="T10" fmla="*/ 20 w 88"/>
                <a:gd name="T11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9">
                  <a:moveTo>
                    <a:pt x="20" y="1"/>
                  </a:moveTo>
                  <a:cubicBezTo>
                    <a:pt x="28" y="1"/>
                    <a:pt x="39" y="4"/>
                    <a:pt x="46" y="9"/>
                  </a:cubicBezTo>
                  <a:cubicBezTo>
                    <a:pt x="58" y="19"/>
                    <a:pt x="82" y="42"/>
                    <a:pt x="88" y="69"/>
                  </a:cubicBezTo>
                  <a:cubicBezTo>
                    <a:pt x="81" y="64"/>
                    <a:pt x="54" y="43"/>
                    <a:pt x="34" y="41"/>
                  </a:cubicBezTo>
                  <a:cubicBezTo>
                    <a:pt x="26" y="41"/>
                    <a:pt x="19" y="36"/>
                    <a:pt x="14" y="30"/>
                  </a:cubicBezTo>
                  <a:cubicBezTo>
                    <a:pt x="9" y="23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6219825" y="5002213"/>
              <a:ext cx="242887" cy="684213"/>
            </a:xfrm>
            <a:custGeom>
              <a:avLst/>
              <a:gdLst>
                <a:gd name="T0" fmla="*/ 57 w 232"/>
                <a:gd name="T1" fmla="*/ 2 h 652"/>
                <a:gd name="T2" fmla="*/ 145 w 232"/>
                <a:gd name="T3" fmla="*/ 104 h 652"/>
                <a:gd name="T4" fmla="*/ 158 w 232"/>
                <a:gd name="T5" fmla="*/ 257 h 652"/>
                <a:gd name="T6" fmla="*/ 140 w 232"/>
                <a:gd name="T7" fmla="*/ 652 h 652"/>
                <a:gd name="T8" fmla="*/ 86 w 232"/>
                <a:gd name="T9" fmla="*/ 272 h 652"/>
                <a:gd name="T10" fmla="*/ 16 w 232"/>
                <a:gd name="T11" fmla="*/ 106 h 652"/>
                <a:gd name="T12" fmla="*/ 57 w 232"/>
                <a:gd name="T13" fmla="*/ 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652">
                  <a:moveTo>
                    <a:pt x="57" y="2"/>
                  </a:moveTo>
                  <a:cubicBezTo>
                    <a:pt x="103" y="3"/>
                    <a:pt x="135" y="67"/>
                    <a:pt x="145" y="104"/>
                  </a:cubicBezTo>
                  <a:cubicBezTo>
                    <a:pt x="158" y="151"/>
                    <a:pt x="155" y="209"/>
                    <a:pt x="158" y="257"/>
                  </a:cubicBezTo>
                  <a:cubicBezTo>
                    <a:pt x="161" y="325"/>
                    <a:pt x="232" y="487"/>
                    <a:pt x="140" y="652"/>
                  </a:cubicBezTo>
                  <a:cubicBezTo>
                    <a:pt x="168" y="472"/>
                    <a:pt x="93" y="345"/>
                    <a:pt x="86" y="272"/>
                  </a:cubicBezTo>
                  <a:cubicBezTo>
                    <a:pt x="83" y="245"/>
                    <a:pt x="63" y="68"/>
                    <a:pt x="16" y="106"/>
                  </a:cubicBezTo>
                  <a:cubicBezTo>
                    <a:pt x="16" y="106"/>
                    <a:pt x="0" y="0"/>
                    <a:pt x="57" y="2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6253162" y="5005388"/>
              <a:ext cx="119062" cy="161925"/>
            </a:xfrm>
            <a:custGeom>
              <a:avLst/>
              <a:gdLst>
                <a:gd name="T0" fmla="*/ 18 w 114"/>
                <a:gd name="T1" fmla="*/ 11 h 154"/>
                <a:gd name="T2" fmla="*/ 68 w 114"/>
                <a:gd name="T3" fmla="*/ 30 h 154"/>
                <a:gd name="T4" fmla="*/ 111 w 114"/>
                <a:gd name="T5" fmla="*/ 154 h 154"/>
                <a:gd name="T6" fmla="*/ 63 w 114"/>
                <a:gd name="T7" fmla="*/ 57 h 154"/>
                <a:gd name="T8" fmla="*/ 18 w 114"/>
                <a:gd name="T9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4">
                  <a:moveTo>
                    <a:pt x="18" y="11"/>
                  </a:moveTo>
                  <a:cubicBezTo>
                    <a:pt x="38" y="0"/>
                    <a:pt x="62" y="24"/>
                    <a:pt x="68" y="30"/>
                  </a:cubicBezTo>
                  <a:cubicBezTo>
                    <a:pt x="80" y="40"/>
                    <a:pt x="114" y="101"/>
                    <a:pt x="111" y="154"/>
                  </a:cubicBezTo>
                  <a:cubicBezTo>
                    <a:pt x="105" y="149"/>
                    <a:pt x="80" y="67"/>
                    <a:pt x="63" y="57"/>
                  </a:cubicBezTo>
                  <a:cubicBezTo>
                    <a:pt x="29" y="36"/>
                    <a:pt x="0" y="20"/>
                    <a:pt x="18" y="11"/>
                  </a:cubicBezTo>
                  <a:close/>
                </a:path>
              </a:pathLst>
            </a:custGeom>
            <a:solidFill>
              <a:srgbClr val="F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5737225" y="5197475"/>
              <a:ext cx="161925" cy="319088"/>
            </a:xfrm>
            <a:custGeom>
              <a:avLst/>
              <a:gdLst>
                <a:gd name="T0" fmla="*/ 34 w 155"/>
                <a:gd name="T1" fmla="*/ 2 h 304"/>
                <a:gd name="T2" fmla="*/ 103 w 155"/>
                <a:gd name="T3" fmla="*/ 138 h 304"/>
                <a:gd name="T4" fmla="*/ 129 w 155"/>
                <a:gd name="T5" fmla="*/ 228 h 304"/>
                <a:gd name="T6" fmla="*/ 138 w 155"/>
                <a:gd name="T7" fmla="*/ 304 h 304"/>
                <a:gd name="T8" fmla="*/ 98 w 155"/>
                <a:gd name="T9" fmla="*/ 243 h 304"/>
                <a:gd name="T10" fmla="*/ 63 w 155"/>
                <a:gd name="T11" fmla="*/ 166 h 304"/>
                <a:gd name="T12" fmla="*/ 43 w 155"/>
                <a:gd name="T13" fmla="*/ 113 h 304"/>
                <a:gd name="T14" fmla="*/ 14 w 155"/>
                <a:gd name="T15" fmla="*/ 63 h 304"/>
                <a:gd name="T16" fmla="*/ 34 w 155"/>
                <a:gd name="T17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04">
                  <a:moveTo>
                    <a:pt x="34" y="2"/>
                  </a:moveTo>
                  <a:cubicBezTo>
                    <a:pt x="86" y="7"/>
                    <a:pt x="89" y="92"/>
                    <a:pt x="103" y="138"/>
                  </a:cubicBezTo>
                  <a:cubicBezTo>
                    <a:pt x="112" y="168"/>
                    <a:pt x="122" y="198"/>
                    <a:pt x="129" y="228"/>
                  </a:cubicBezTo>
                  <a:cubicBezTo>
                    <a:pt x="132" y="241"/>
                    <a:pt x="155" y="294"/>
                    <a:pt x="138" y="304"/>
                  </a:cubicBezTo>
                  <a:cubicBezTo>
                    <a:pt x="120" y="294"/>
                    <a:pt x="108" y="260"/>
                    <a:pt x="98" y="243"/>
                  </a:cubicBezTo>
                  <a:cubicBezTo>
                    <a:pt x="84" y="219"/>
                    <a:pt x="73" y="192"/>
                    <a:pt x="63" y="166"/>
                  </a:cubicBezTo>
                  <a:cubicBezTo>
                    <a:pt x="56" y="149"/>
                    <a:pt x="51" y="130"/>
                    <a:pt x="43" y="113"/>
                  </a:cubicBezTo>
                  <a:cubicBezTo>
                    <a:pt x="34" y="96"/>
                    <a:pt x="21" y="79"/>
                    <a:pt x="14" y="63"/>
                  </a:cubicBezTo>
                  <a:cubicBezTo>
                    <a:pt x="0" y="33"/>
                    <a:pt x="18" y="0"/>
                    <a:pt x="34" y="2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5840412" y="5511800"/>
              <a:ext cx="347662" cy="377825"/>
            </a:xfrm>
            <a:custGeom>
              <a:avLst/>
              <a:gdLst>
                <a:gd name="T0" fmla="*/ 68 w 333"/>
                <a:gd name="T1" fmla="*/ 348 h 360"/>
                <a:gd name="T2" fmla="*/ 52 w 333"/>
                <a:gd name="T3" fmla="*/ 320 h 360"/>
                <a:gd name="T4" fmla="*/ 21 w 333"/>
                <a:gd name="T5" fmla="*/ 257 h 360"/>
                <a:gd name="T6" fmla="*/ 0 w 333"/>
                <a:gd name="T7" fmla="*/ 169 h 360"/>
                <a:gd name="T8" fmla="*/ 61 w 333"/>
                <a:gd name="T9" fmla="*/ 175 h 360"/>
                <a:gd name="T10" fmla="*/ 84 w 333"/>
                <a:gd name="T11" fmla="*/ 103 h 360"/>
                <a:gd name="T12" fmla="*/ 117 w 333"/>
                <a:gd name="T13" fmla="*/ 106 h 360"/>
                <a:gd name="T14" fmla="*/ 162 w 333"/>
                <a:gd name="T15" fmla="*/ 67 h 360"/>
                <a:gd name="T16" fmla="*/ 270 w 333"/>
                <a:gd name="T17" fmla="*/ 0 h 360"/>
                <a:gd name="T18" fmla="*/ 326 w 333"/>
                <a:gd name="T19" fmla="*/ 35 h 360"/>
                <a:gd name="T20" fmla="*/ 315 w 333"/>
                <a:gd name="T21" fmla="*/ 140 h 360"/>
                <a:gd name="T22" fmla="*/ 276 w 333"/>
                <a:gd name="T23" fmla="*/ 224 h 360"/>
                <a:gd name="T24" fmla="*/ 201 w 333"/>
                <a:gd name="T25" fmla="*/ 268 h 360"/>
                <a:gd name="T26" fmla="*/ 127 w 333"/>
                <a:gd name="T27" fmla="*/ 306 h 360"/>
                <a:gd name="T28" fmla="*/ 62 w 333"/>
                <a:gd name="T29" fmla="*/ 360 h 360"/>
                <a:gd name="T30" fmla="*/ 68 w 333"/>
                <a:gd name="T31" fmla="*/ 34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360">
                  <a:moveTo>
                    <a:pt x="68" y="348"/>
                  </a:moveTo>
                  <a:cubicBezTo>
                    <a:pt x="57" y="339"/>
                    <a:pt x="57" y="332"/>
                    <a:pt x="52" y="320"/>
                  </a:cubicBezTo>
                  <a:cubicBezTo>
                    <a:pt x="43" y="298"/>
                    <a:pt x="30" y="278"/>
                    <a:pt x="21" y="257"/>
                  </a:cubicBezTo>
                  <a:cubicBezTo>
                    <a:pt x="8" y="229"/>
                    <a:pt x="4" y="199"/>
                    <a:pt x="0" y="169"/>
                  </a:cubicBezTo>
                  <a:cubicBezTo>
                    <a:pt x="19" y="178"/>
                    <a:pt x="47" y="199"/>
                    <a:pt x="61" y="175"/>
                  </a:cubicBezTo>
                  <a:cubicBezTo>
                    <a:pt x="72" y="156"/>
                    <a:pt x="57" y="109"/>
                    <a:pt x="84" y="103"/>
                  </a:cubicBezTo>
                  <a:cubicBezTo>
                    <a:pt x="94" y="100"/>
                    <a:pt x="106" y="109"/>
                    <a:pt x="117" y="106"/>
                  </a:cubicBezTo>
                  <a:cubicBezTo>
                    <a:pt x="137" y="102"/>
                    <a:pt x="150" y="81"/>
                    <a:pt x="162" y="67"/>
                  </a:cubicBezTo>
                  <a:cubicBezTo>
                    <a:pt x="191" y="29"/>
                    <a:pt x="220" y="1"/>
                    <a:pt x="270" y="0"/>
                  </a:cubicBezTo>
                  <a:cubicBezTo>
                    <a:pt x="300" y="0"/>
                    <a:pt x="320" y="4"/>
                    <a:pt x="326" y="35"/>
                  </a:cubicBezTo>
                  <a:cubicBezTo>
                    <a:pt x="333" y="69"/>
                    <a:pt x="326" y="107"/>
                    <a:pt x="315" y="140"/>
                  </a:cubicBezTo>
                  <a:cubicBezTo>
                    <a:pt x="306" y="168"/>
                    <a:pt x="297" y="203"/>
                    <a:pt x="276" y="224"/>
                  </a:cubicBezTo>
                  <a:cubicBezTo>
                    <a:pt x="256" y="244"/>
                    <a:pt x="225" y="254"/>
                    <a:pt x="201" y="268"/>
                  </a:cubicBezTo>
                  <a:cubicBezTo>
                    <a:pt x="177" y="283"/>
                    <a:pt x="150" y="291"/>
                    <a:pt x="127" y="306"/>
                  </a:cubicBezTo>
                  <a:cubicBezTo>
                    <a:pt x="103" y="321"/>
                    <a:pt x="87" y="345"/>
                    <a:pt x="62" y="360"/>
                  </a:cubicBezTo>
                  <a:lnTo>
                    <a:pt x="68" y="348"/>
                  </a:ln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216650" y="5746750"/>
              <a:ext cx="200025" cy="407988"/>
            </a:xfrm>
            <a:custGeom>
              <a:avLst/>
              <a:gdLst>
                <a:gd name="T0" fmla="*/ 143 w 191"/>
                <a:gd name="T1" fmla="*/ 277 h 389"/>
                <a:gd name="T2" fmla="*/ 14 w 191"/>
                <a:gd name="T3" fmla="*/ 76 h 389"/>
                <a:gd name="T4" fmla="*/ 128 w 191"/>
                <a:gd name="T5" fmla="*/ 77 h 389"/>
                <a:gd name="T6" fmla="*/ 186 w 191"/>
                <a:gd name="T7" fmla="*/ 196 h 389"/>
                <a:gd name="T8" fmla="*/ 170 w 191"/>
                <a:gd name="T9" fmla="*/ 389 h 389"/>
                <a:gd name="T10" fmla="*/ 143 w 191"/>
                <a:gd name="T11" fmla="*/ 27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389">
                  <a:moveTo>
                    <a:pt x="143" y="277"/>
                  </a:moveTo>
                  <a:cubicBezTo>
                    <a:pt x="133" y="216"/>
                    <a:pt x="30" y="134"/>
                    <a:pt x="14" y="76"/>
                  </a:cubicBezTo>
                  <a:cubicBezTo>
                    <a:pt x="0" y="25"/>
                    <a:pt x="70" y="0"/>
                    <a:pt x="128" y="77"/>
                  </a:cubicBezTo>
                  <a:cubicBezTo>
                    <a:pt x="154" y="110"/>
                    <a:pt x="178" y="154"/>
                    <a:pt x="186" y="196"/>
                  </a:cubicBezTo>
                  <a:cubicBezTo>
                    <a:pt x="191" y="222"/>
                    <a:pt x="185" y="365"/>
                    <a:pt x="170" y="389"/>
                  </a:cubicBezTo>
                  <a:lnTo>
                    <a:pt x="143" y="277"/>
                  </a:ln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5900737" y="5810250"/>
              <a:ext cx="725487" cy="1028700"/>
            </a:xfrm>
            <a:custGeom>
              <a:avLst/>
              <a:gdLst>
                <a:gd name="T0" fmla="*/ 420 w 692"/>
                <a:gd name="T1" fmla="*/ 730 h 982"/>
                <a:gd name="T2" fmla="*/ 594 w 692"/>
                <a:gd name="T3" fmla="*/ 963 h 982"/>
                <a:gd name="T4" fmla="*/ 657 w 692"/>
                <a:gd name="T5" fmla="*/ 943 h 982"/>
                <a:gd name="T6" fmla="*/ 658 w 692"/>
                <a:gd name="T7" fmla="*/ 813 h 982"/>
                <a:gd name="T8" fmla="*/ 508 w 692"/>
                <a:gd name="T9" fmla="*/ 510 h 982"/>
                <a:gd name="T10" fmla="*/ 328 w 692"/>
                <a:gd name="T11" fmla="*/ 267 h 982"/>
                <a:gd name="T12" fmla="*/ 150 w 692"/>
                <a:gd name="T13" fmla="*/ 9 h 982"/>
                <a:gd name="T14" fmla="*/ 6 w 692"/>
                <a:gd name="T15" fmla="*/ 97 h 982"/>
                <a:gd name="T16" fmla="*/ 44 w 692"/>
                <a:gd name="T17" fmla="*/ 175 h 982"/>
                <a:gd name="T18" fmla="*/ 420 w 692"/>
                <a:gd name="T19" fmla="*/ 73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982">
                  <a:moveTo>
                    <a:pt x="420" y="730"/>
                  </a:moveTo>
                  <a:cubicBezTo>
                    <a:pt x="465" y="796"/>
                    <a:pt x="522" y="922"/>
                    <a:pt x="594" y="963"/>
                  </a:cubicBezTo>
                  <a:cubicBezTo>
                    <a:pt x="627" y="982"/>
                    <a:pt x="628" y="972"/>
                    <a:pt x="657" y="943"/>
                  </a:cubicBezTo>
                  <a:cubicBezTo>
                    <a:pt x="692" y="909"/>
                    <a:pt x="669" y="852"/>
                    <a:pt x="658" y="813"/>
                  </a:cubicBezTo>
                  <a:cubicBezTo>
                    <a:pt x="641" y="757"/>
                    <a:pt x="551" y="555"/>
                    <a:pt x="508" y="510"/>
                  </a:cubicBezTo>
                  <a:cubicBezTo>
                    <a:pt x="429" y="427"/>
                    <a:pt x="420" y="333"/>
                    <a:pt x="328" y="267"/>
                  </a:cubicBezTo>
                  <a:cubicBezTo>
                    <a:pt x="236" y="201"/>
                    <a:pt x="189" y="147"/>
                    <a:pt x="150" y="9"/>
                  </a:cubicBezTo>
                  <a:cubicBezTo>
                    <a:pt x="111" y="0"/>
                    <a:pt x="12" y="80"/>
                    <a:pt x="6" y="97"/>
                  </a:cubicBezTo>
                  <a:cubicBezTo>
                    <a:pt x="0" y="117"/>
                    <a:pt x="29" y="161"/>
                    <a:pt x="44" y="175"/>
                  </a:cubicBezTo>
                  <a:cubicBezTo>
                    <a:pt x="213" y="337"/>
                    <a:pt x="356" y="634"/>
                    <a:pt x="420" y="73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299075" y="4411663"/>
              <a:ext cx="142875" cy="52388"/>
            </a:xfrm>
            <a:custGeom>
              <a:avLst/>
              <a:gdLst>
                <a:gd name="T0" fmla="*/ 55 w 136"/>
                <a:gd name="T1" fmla="*/ 39 h 51"/>
                <a:gd name="T2" fmla="*/ 29 w 136"/>
                <a:gd name="T3" fmla="*/ 28 h 51"/>
                <a:gd name="T4" fmla="*/ 79 w 136"/>
                <a:gd name="T5" fmla="*/ 20 h 51"/>
                <a:gd name="T6" fmla="*/ 131 w 136"/>
                <a:gd name="T7" fmla="*/ 10 h 51"/>
                <a:gd name="T8" fmla="*/ 123 w 136"/>
                <a:gd name="T9" fmla="*/ 28 h 51"/>
                <a:gd name="T10" fmla="*/ 106 w 136"/>
                <a:gd name="T11" fmla="*/ 29 h 51"/>
                <a:gd name="T12" fmla="*/ 55 w 136"/>
                <a:gd name="T13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1">
                  <a:moveTo>
                    <a:pt x="55" y="39"/>
                  </a:moveTo>
                  <a:cubicBezTo>
                    <a:pt x="43" y="43"/>
                    <a:pt x="0" y="51"/>
                    <a:pt x="29" y="28"/>
                  </a:cubicBezTo>
                  <a:cubicBezTo>
                    <a:pt x="41" y="18"/>
                    <a:pt x="64" y="24"/>
                    <a:pt x="79" y="20"/>
                  </a:cubicBezTo>
                  <a:cubicBezTo>
                    <a:pt x="98" y="14"/>
                    <a:pt x="111" y="0"/>
                    <a:pt x="131" y="10"/>
                  </a:cubicBezTo>
                  <a:cubicBezTo>
                    <a:pt x="136" y="12"/>
                    <a:pt x="125" y="26"/>
                    <a:pt x="123" y="28"/>
                  </a:cubicBezTo>
                  <a:cubicBezTo>
                    <a:pt x="116" y="32"/>
                    <a:pt x="113" y="28"/>
                    <a:pt x="106" y="29"/>
                  </a:cubicBezTo>
                  <a:cubicBezTo>
                    <a:pt x="89" y="31"/>
                    <a:pt x="73" y="33"/>
                    <a:pt x="55" y="3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345112" y="4451350"/>
              <a:ext cx="155575" cy="123825"/>
            </a:xfrm>
            <a:custGeom>
              <a:avLst/>
              <a:gdLst>
                <a:gd name="T0" fmla="*/ 134 w 148"/>
                <a:gd name="T1" fmla="*/ 85 h 118"/>
                <a:gd name="T2" fmla="*/ 84 w 148"/>
                <a:gd name="T3" fmla="*/ 91 h 118"/>
                <a:gd name="T4" fmla="*/ 40 w 148"/>
                <a:gd name="T5" fmla="*/ 114 h 118"/>
                <a:gd name="T6" fmla="*/ 12 w 148"/>
                <a:gd name="T7" fmla="*/ 98 h 118"/>
                <a:gd name="T8" fmla="*/ 47 w 148"/>
                <a:gd name="T9" fmla="*/ 71 h 118"/>
                <a:gd name="T10" fmla="*/ 0 w 148"/>
                <a:gd name="T11" fmla="*/ 58 h 118"/>
                <a:gd name="T12" fmla="*/ 70 w 148"/>
                <a:gd name="T13" fmla="*/ 49 h 118"/>
                <a:gd name="T14" fmla="*/ 113 w 148"/>
                <a:gd name="T15" fmla="*/ 0 h 118"/>
                <a:gd name="T16" fmla="*/ 134 w 148"/>
                <a:gd name="T17" fmla="*/ 8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18">
                  <a:moveTo>
                    <a:pt x="134" y="85"/>
                  </a:moveTo>
                  <a:cubicBezTo>
                    <a:pt x="119" y="100"/>
                    <a:pt x="102" y="89"/>
                    <a:pt x="84" y="91"/>
                  </a:cubicBezTo>
                  <a:cubicBezTo>
                    <a:pt x="60" y="93"/>
                    <a:pt x="57" y="109"/>
                    <a:pt x="40" y="114"/>
                  </a:cubicBezTo>
                  <a:cubicBezTo>
                    <a:pt x="30" y="118"/>
                    <a:pt x="6" y="111"/>
                    <a:pt x="12" y="98"/>
                  </a:cubicBezTo>
                  <a:cubicBezTo>
                    <a:pt x="17" y="86"/>
                    <a:pt x="44" y="91"/>
                    <a:pt x="47" y="71"/>
                  </a:cubicBezTo>
                  <a:cubicBezTo>
                    <a:pt x="33" y="62"/>
                    <a:pt x="10" y="72"/>
                    <a:pt x="0" y="58"/>
                  </a:cubicBezTo>
                  <a:cubicBezTo>
                    <a:pt x="11" y="41"/>
                    <a:pt x="52" y="57"/>
                    <a:pt x="70" y="49"/>
                  </a:cubicBezTo>
                  <a:cubicBezTo>
                    <a:pt x="85" y="43"/>
                    <a:pt x="114" y="23"/>
                    <a:pt x="113" y="0"/>
                  </a:cubicBezTo>
                  <a:cubicBezTo>
                    <a:pt x="113" y="0"/>
                    <a:pt x="148" y="71"/>
                    <a:pt x="134" y="85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419725" y="4645025"/>
              <a:ext cx="225425" cy="265113"/>
            </a:xfrm>
            <a:custGeom>
              <a:avLst/>
              <a:gdLst>
                <a:gd name="T0" fmla="*/ 47 w 215"/>
                <a:gd name="T1" fmla="*/ 9 h 253"/>
                <a:gd name="T2" fmla="*/ 10 w 215"/>
                <a:gd name="T3" fmla="*/ 52 h 253"/>
                <a:gd name="T4" fmla="*/ 46 w 215"/>
                <a:gd name="T5" fmla="*/ 24 h 253"/>
                <a:gd name="T6" fmla="*/ 125 w 215"/>
                <a:gd name="T7" fmla="*/ 28 h 253"/>
                <a:gd name="T8" fmla="*/ 49 w 215"/>
                <a:gd name="T9" fmla="*/ 58 h 253"/>
                <a:gd name="T10" fmla="*/ 118 w 215"/>
                <a:gd name="T11" fmla="*/ 64 h 253"/>
                <a:gd name="T12" fmla="*/ 83 w 215"/>
                <a:gd name="T13" fmla="*/ 126 h 253"/>
                <a:gd name="T14" fmla="*/ 114 w 215"/>
                <a:gd name="T15" fmla="*/ 122 h 253"/>
                <a:gd name="T16" fmla="*/ 103 w 215"/>
                <a:gd name="T17" fmla="*/ 167 h 253"/>
                <a:gd name="T18" fmla="*/ 144 w 215"/>
                <a:gd name="T19" fmla="*/ 188 h 253"/>
                <a:gd name="T20" fmla="*/ 213 w 215"/>
                <a:gd name="T21" fmla="*/ 253 h 253"/>
                <a:gd name="T22" fmla="*/ 158 w 215"/>
                <a:gd name="T23" fmla="*/ 117 h 253"/>
                <a:gd name="T24" fmla="*/ 130 w 215"/>
                <a:gd name="T25" fmla="*/ 23 h 253"/>
                <a:gd name="T26" fmla="*/ 47 w 215"/>
                <a:gd name="T27" fmla="*/ 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5" h="253">
                  <a:moveTo>
                    <a:pt x="47" y="9"/>
                  </a:moveTo>
                  <a:cubicBezTo>
                    <a:pt x="25" y="17"/>
                    <a:pt x="0" y="59"/>
                    <a:pt x="10" y="52"/>
                  </a:cubicBezTo>
                  <a:cubicBezTo>
                    <a:pt x="26" y="41"/>
                    <a:pt x="32" y="29"/>
                    <a:pt x="46" y="24"/>
                  </a:cubicBezTo>
                  <a:cubicBezTo>
                    <a:pt x="73" y="12"/>
                    <a:pt x="98" y="20"/>
                    <a:pt x="125" y="28"/>
                  </a:cubicBezTo>
                  <a:cubicBezTo>
                    <a:pt x="116" y="51"/>
                    <a:pt x="68" y="46"/>
                    <a:pt x="49" y="58"/>
                  </a:cubicBezTo>
                  <a:cubicBezTo>
                    <a:pt x="60" y="82"/>
                    <a:pt x="102" y="42"/>
                    <a:pt x="118" y="64"/>
                  </a:cubicBezTo>
                  <a:cubicBezTo>
                    <a:pt x="134" y="87"/>
                    <a:pt x="79" y="105"/>
                    <a:pt x="83" y="126"/>
                  </a:cubicBezTo>
                  <a:cubicBezTo>
                    <a:pt x="92" y="125"/>
                    <a:pt x="108" y="119"/>
                    <a:pt x="114" y="122"/>
                  </a:cubicBezTo>
                  <a:cubicBezTo>
                    <a:pt x="113" y="138"/>
                    <a:pt x="91" y="152"/>
                    <a:pt x="103" y="167"/>
                  </a:cubicBezTo>
                  <a:cubicBezTo>
                    <a:pt x="112" y="177"/>
                    <a:pt x="132" y="178"/>
                    <a:pt x="144" y="188"/>
                  </a:cubicBezTo>
                  <a:cubicBezTo>
                    <a:pt x="167" y="208"/>
                    <a:pt x="187" y="235"/>
                    <a:pt x="213" y="253"/>
                  </a:cubicBezTo>
                  <a:cubicBezTo>
                    <a:pt x="215" y="207"/>
                    <a:pt x="171" y="161"/>
                    <a:pt x="158" y="117"/>
                  </a:cubicBezTo>
                  <a:cubicBezTo>
                    <a:pt x="149" y="87"/>
                    <a:pt x="148" y="50"/>
                    <a:pt x="130" y="23"/>
                  </a:cubicBezTo>
                  <a:cubicBezTo>
                    <a:pt x="115" y="0"/>
                    <a:pt x="71" y="1"/>
                    <a:pt x="47" y="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389562" y="4589463"/>
              <a:ext cx="138112" cy="42863"/>
            </a:xfrm>
            <a:custGeom>
              <a:avLst/>
              <a:gdLst>
                <a:gd name="T0" fmla="*/ 132 w 132"/>
                <a:gd name="T1" fmla="*/ 34 h 41"/>
                <a:gd name="T2" fmla="*/ 57 w 132"/>
                <a:gd name="T3" fmla="*/ 15 h 41"/>
                <a:gd name="T4" fmla="*/ 25 w 132"/>
                <a:gd name="T5" fmla="*/ 36 h 41"/>
                <a:gd name="T6" fmla="*/ 10 w 132"/>
                <a:gd name="T7" fmla="*/ 22 h 41"/>
                <a:gd name="T8" fmla="*/ 42 w 132"/>
                <a:gd name="T9" fmla="*/ 11 h 41"/>
                <a:gd name="T10" fmla="*/ 77 w 132"/>
                <a:gd name="T11" fmla="*/ 1 h 41"/>
                <a:gd name="T12" fmla="*/ 132 w 132"/>
                <a:gd name="T13" fmla="*/ 41 h 41"/>
                <a:gd name="T14" fmla="*/ 132 w 132"/>
                <a:gd name="T15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41">
                  <a:moveTo>
                    <a:pt x="132" y="34"/>
                  </a:moveTo>
                  <a:cubicBezTo>
                    <a:pt x="110" y="15"/>
                    <a:pt x="84" y="4"/>
                    <a:pt x="57" y="15"/>
                  </a:cubicBezTo>
                  <a:cubicBezTo>
                    <a:pt x="45" y="19"/>
                    <a:pt x="36" y="32"/>
                    <a:pt x="25" y="36"/>
                  </a:cubicBezTo>
                  <a:cubicBezTo>
                    <a:pt x="14" y="40"/>
                    <a:pt x="0" y="35"/>
                    <a:pt x="10" y="22"/>
                  </a:cubicBezTo>
                  <a:cubicBezTo>
                    <a:pt x="15" y="17"/>
                    <a:pt x="35" y="14"/>
                    <a:pt x="42" y="11"/>
                  </a:cubicBezTo>
                  <a:cubicBezTo>
                    <a:pt x="55" y="5"/>
                    <a:pt x="62" y="0"/>
                    <a:pt x="77" y="1"/>
                  </a:cubicBezTo>
                  <a:cubicBezTo>
                    <a:pt x="99" y="3"/>
                    <a:pt x="132" y="14"/>
                    <a:pt x="132" y="41"/>
                  </a:cubicBezTo>
                  <a:lnTo>
                    <a:pt x="132" y="34"/>
                  </a:ln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5280025" y="4991100"/>
              <a:ext cx="84137" cy="188913"/>
            </a:xfrm>
            <a:custGeom>
              <a:avLst/>
              <a:gdLst>
                <a:gd name="T0" fmla="*/ 67 w 81"/>
                <a:gd name="T1" fmla="*/ 20 h 180"/>
                <a:gd name="T2" fmla="*/ 41 w 81"/>
                <a:gd name="T3" fmla="*/ 45 h 180"/>
                <a:gd name="T4" fmla="*/ 41 w 81"/>
                <a:gd name="T5" fmla="*/ 45 h 180"/>
                <a:gd name="T6" fmla="*/ 4 w 81"/>
                <a:gd name="T7" fmla="*/ 176 h 180"/>
                <a:gd name="T8" fmla="*/ 4 w 81"/>
                <a:gd name="T9" fmla="*/ 180 h 180"/>
                <a:gd name="T10" fmla="*/ 5 w 81"/>
                <a:gd name="T11" fmla="*/ 169 h 180"/>
                <a:gd name="T12" fmla="*/ 22 w 81"/>
                <a:gd name="T13" fmla="*/ 110 h 180"/>
                <a:gd name="T14" fmla="*/ 81 w 81"/>
                <a:gd name="T15" fmla="*/ 0 h 180"/>
                <a:gd name="T16" fmla="*/ 67 w 81"/>
                <a:gd name="T17" fmla="*/ 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80">
                  <a:moveTo>
                    <a:pt x="67" y="20"/>
                  </a:moveTo>
                  <a:cubicBezTo>
                    <a:pt x="60" y="29"/>
                    <a:pt x="50" y="37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9" y="77"/>
                    <a:pt x="0" y="137"/>
                    <a:pt x="4" y="176"/>
                  </a:cubicBezTo>
                  <a:cubicBezTo>
                    <a:pt x="4" y="177"/>
                    <a:pt x="4" y="179"/>
                    <a:pt x="4" y="180"/>
                  </a:cubicBezTo>
                  <a:cubicBezTo>
                    <a:pt x="4" y="176"/>
                    <a:pt x="5" y="171"/>
                    <a:pt x="5" y="169"/>
                  </a:cubicBezTo>
                  <a:cubicBezTo>
                    <a:pt x="8" y="149"/>
                    <a:pt x="15" y="129"/>
                    <a:pt x="22" y="110"/>
                  </a:cubicBezTo>
                  <a:cubicBezTo>
                    <a:pt x="38" y="71"/>
                    <a:pt x="62" y="37"/>
                    <a:pt x="81" y="0"/>
                  </a:cubicBezTo>
                  <a:cubicBezTo>
                    <a:pt x="77" y="6"/>
                    <a:pt x="72" y="14"/>
                    <a:pt x="67" y="20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5326062" y="4835525"/>
              <a:ext cx="184150" cy="617538"/>
            </a:xfrm>
            <a:custGeom>
              <a:avLst/>
              <a:gdLst>
                <a:gd name="T0" fmla="*/ 154 w 176"/>
                <a:gd name="T1" fmla="*/ 234 h 589"/>
                <a:gd name="T2" fmla="*/ 115 w 176"/>
                <a:gd name="T3" fmla="*/ 82 h 589"/>
                <a:gd name="T4" fmla="*/ 7 w 176"/>
                <a:gd name="T5" fmla="*/ 28 h 589"/>
                <a:gd name="T6" fmla="*/ 7 w 176"/>
                <a:gd name="T7" fmla="*/ 28 h 589"/>
                <a:gd name="T8" fmla="*/ 0 w 176"/>
                <a:gd name="T9" fmla="*/ 34 h 589"/>
                <a:gd name="T10" fmla="*/ 56 w 176"/>
                <a:gd name="T11" fmla="*/ 27 h 589"/>
                <a:gd name="T12" fmla="*/ 98 w 176"/>
                <a:gd name="T13" fmla="*/ 71 h 589"/>
                <a:gd name="T14" fmla="*/ 116 w 176"/>
                <a:gd name="T15" fmla="*/ 108 h 589"/>
                <a:gd name="T16" fmla="*/ 122 w 176"/>
                <a:gd name="T17" fmla="*/ 140 h 589"/>
                <a:gd name="T18" fmla="*/ 135 w 176"/>
                <a:gd name="T19" fmla="*/ 175 h 589"/>
                <a:gd name="T20" fmla="*/ 138 w 176"/>
                <a:gd name="T21" fmla="*/ 213 h 589"/>
                <a:gd name="T22" fmla="*/ 161 w 176"/>
                <a:gd name="T23" fmla="*/ 295 h 589"/>
                <a:gd name="T24" fmla="*/ 134 w 176"/>
                <a:gd name="T25" fmla="*/ 272 h 589"/>
                <a:gd name="T26" fmla="*/ 109 w 176"/>
                <a:gd name="T27" fmla="*/ 265 h 589"/>
                <a:gd name="T28" fmla="*/ 134 w 176"/>
                <a:gd name="T29" fmla="*/ 278 h 589"/>
                <a:gd name="T30" fmla="*/ 165 w 176"/>
                <a:gd name="T31" fmla="*/ 307 h 589"/>
                <a:gd name="T32" fmla="*/ 169 w 176"/>
                <a:gd name="T33" fmla="*/ 330 h 589"/>
                <a:gd name="T34" fmla="*/ 169 w 176"/>
                <a:gd name="T35" fmla="*/ 426 h 589"/>
                <a:gd name="T36" fmla="*/ 168 w 176"/>
                <a:gd name="T37" fmla="*/ 453 h 589"/>
                <a:gd name="T38" fmla="*/ 166 w 176"/>
                <a:gd name="T39" fmla="*/ 472 h 589"/>
                <a:gd name="T40" fmla="*/ 162 w 176"/>
                <a:gd name="T41" fmla="*/ 489 h 589"/>
                <a:gd name="T42" fmla="*/ 162 w 176"/>
                <a:gd name="T43" fmla="*/ 503 h 589"/>
                <a:gd name="T44" fmla="*/ 155 w 176"/>
                <a:gd name="T45" fmla="*/ 525 h 589"/>
                <a:gd name="T46" fmla="*/ 160 w 176"/>
                <a:gd name="T47" fmla="*/ 530 h 589"/>
                <a:gd name="T48" fmla="*/ 170 w 176"/>
                <a:gd name="T49" fmla="*/ 588 h 589"/>
                <a:gd name="T50" fmla="*/ 175 w 176"/>
                <a:gd name="T51" fmla="*/ 559 h 589"/>
                <a:gd name="T52" fmla="*/ 169 w 176"/>
                <a:gd name="T53" fmla="*/ 520 h 589"/>
                <a:gd name="T54" fmla="*/ 172 w 176"/>
                <a:gd name="T55" fmla="*/ 444 h 589"/>
                <a:gd name="T56" fmla="*/ 170 w 176"/>
                <a:gd name="T57" fmla="*/ 364 h 589"/>
                <a:gd name="T58" fmla="*/ 167 w 176"/>
                <a:gd name="T59" fmla="*/ 301 h 589"/>
                <a:gd name="T60" fmla="*/ 154 w 176"/>
                <a:gd name="T61" fmla="*/ 23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589">
                  <a:moveTo>
                    <a:pt x="154" y="234"/>
                  </a:moveTo>
                  <a:cubicBezTo>
                    <a:pt x="144" y="185"/>
                    <a:pt x="135" y="129"/>
                    <a:pt x="115" y="82"/>
                  </a:cubicBezTo>
                  <a:cubicBezTo>
                    <a:pt x="94" y="35"/>
                    <a:pt x="51" y="0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4" y="30"/>
                    <a:pt x="2" y="32"/>
                    <a:pt x="0" y="34"/>
                  </a:cubicBezTo>
                  <a:cubicBezTo>
                    <a:pt x="26" y="18"/>
                    <a:pt x="40" y="20"/>
                    <a:pt x="56" y="27"/>
                  </a:cubicBezTo>
                  <a:cubicBezTo>
                    <a:pt x="79" y="36"/>
                    <a:pt x="88" y="51"/>
                    <a:pt x="98" y="71"/>
                  </a:cubicBezTo>
                  <a:cubicBezTo>
                    <a:pt x="104" y="82"/>
                    <a:pt x="111" y="97"/>
                    <a:pt x="116" y="108"/>
                  </a:cubicBezTo>
                  <a:cubicBezTo>
                    <a:pt x="119" y="119"/>
                    <a:pt x="118" y="129"/>
                    <a:pt x="122" y="140"/>
                  </a:cubicBezTo>
                  <a:cubicBezTo>
                    <a:pt x="127" y="152"/>
                    <a:pt x="134" y="162"/>
                    <a:pt x="135" y="175"/>
                  </a:cubicBezTo>
                  <a:cubicBezTo>
                    <a:pt x="136" y="188"/>
                    <a:pt x="135" y="200"/>
                    <a:pt x="138" y="213"/>
                  </a:cubicBezTo>
                  <a:cubicBezTo>
                    <a:pt x="143" y="236"/>
                    <a:pt x="163" y="273"/>
                    <a:pt x="161" y="295"/>
                  </a:cubicBezTo>
                  <a:cubicBezTo>
                    <a:pt x="155" y="287"/>
                    <a:pt x="145" y="275"/>
                    <a:pt x="134" y="272"/>
                  </a:cubicBezTo>
                  <a:cubicBezTo>
                    <a:pt x="123" y="268"/>
                    <a:pt x="110" y="259"/>
                    <a:pt x="109" y="265"/>
                  </a:cubicBezTo>
                  <a:cubicBezTo>
                    <a:pt x="110" y="270"/>
                    <a:pt x="128" y="275"/>
                    <a:pt x="134" y="278"/>
                  </a:cubicBezTo>
                  <a:cubicBezTo>
                    <a:pt x="145" y="284"/>
                    <a:pt x="166" y="293"/>
                    <a:pt x="165" y="307"/>
                  </a:cubicBezTo>
                  <a:cubicBezTo>
                    <a:pt x="164" y="313"/>
                    <a:pt x="169" y="323"/>
                    <a:pt x="169" y="330"/>
                  </a:cubicBezTo>
                  <a:cubicBezTo>
                    <a:pt x="167" y="376"/>
                    <a:pt x="169" y="421"/>
                    <a:pt x="169" y="426"/>
                  </a:cubicBezTo>
                  <a:cubicBezTo>
                    <a:pt x="169" y="432"/>
                    <a:pt x="168" y="447"/>
                    <a:pt x="168" y="453"/>
                  </a:cubicBezTo>
                  <a:cubicBezTo>
                    <a:pt x="168" y="460"/>
                    <a:pt x="169" y="466"/>
                    <a:pt x="166" y="472"/>
                  </a:cubicBezTo>
                  <a:cubicBezTo>
                    <a:pt x="164" y="479"/>
                    <a:pt x="162" y="482"/>
                    <a:pt x="162" y="489"/>
                  </a:cubicBezTo>
                  <a:cubicBezTo>
                    <a:pt x="163" y="497"/>
                    <a:pt x="164" y="496"/>
                    <a:pt x="162" y="503"/>
                  </a:cubicBezTo>
                  <a:cubicBezTo>
                    <a:pt x="160" y="510"/>
                    <a:pt x="160" y="519"/>
                    <a:pt x="155" y="525"/>
                  </a:cubicBezTo>
                  <a:cubicBezTo>
                    <a:pt x="151" y="531"/>
                    <a:pt x="156" y="540"/>
                    <a:pt x="160" y="530"/>
                  </a:cubicBezTo>
                  <a:cubicBezTo>
                    <a:pt x="171" y="517"/>
                    <a:pt x="162" y="585"/>
                    <a:pt x="170" y="588"/>
                  </a:cubicBezTo>
                  <a:cubicBezTo>
                    <a:pt x="174" y="589"/>
                    <a:pt x="175" y="562"/>
                    <a:pt x="175" y="559"/>
                  </a:cubicBezTo>
                  <a:cubicBezTo>
                    <a:pt x="174" y="546"/>
                    <a:pt x="172" y="533"/>
                    <a:pt x="169" y="520"/>
                  </a:cubicBezTo>
                  <a:cubicBezTo>
                    <a:pt x="165" y="496"/>
                    <a:pt x="170" y="469"/>
                    <a:pt x="172" y="444"/>
                  </a:cubicBezTo>
                  <a:cubicBezTo>
                    <a:pt x="173" y="420"/>
                    <a:pt x="170" y="388"/>
                    <a:pt x="170" y="364"/>
                  </a:cubicBezTo>
                  <a:cubicBezTo>
                    <a:pt x="170" y="341"/>
                    <a:pt x="176" y="332"/>
                    <a:pt x="167" y="301"/>
                  </a:cubicBezTo>
                  <a:cubicBezTo>
                    <a:pt x="160" y="279"/>
                    <a:pt x="159" y="257"/>
                    <a:pt x="154" y="234"/>
                  </a:cubicBezTo>
                  <a:close/>
                </a:path>
              </a:pathLst>
            </a:custGeom>
            <a:solidFill>
              <a:srgbClr val="965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260975" y="4237038"/>
              <a:ext cx="179387" cy="646113"/>
            </a:xfrm>
            <a:custGeom>
              <a:avLst/>
              <a:gdLst>
                <a:gd name="T0" fmla="*/ 72 w 171"/>
                <a:gd name="T1" fmla="*/ 327 h 616"/>
                <a:gd name="T2" fmla="*/ 36 w 171"/>
                <a:gd name="T3" fmla="*/ 201 h 616"/>
                <a:gd name="T4" fmla="*/ 15 w 171"/>
                <a:gd name="T5" fmla="*/ 71 h 616"/>
                <a:gd name="T6" fmla="*/ 34 w 171"/>
                <a:gd name="T7" fmla="*/ 0 h 616"/>
                <a:gd name="T8" fmla="*/ 27 w 171"/>
                <a:gd name="T9" fmla="*/ 181 h 616"/>
                <a:gd name="T10" fmla="*/ 68 w 171"/>
                <a:gd name="T11" fmla="*/ 340 h 616"/>
                <a:gd name="T12" fmla="*/ 145 w 171"/>
                <a:gd name="T13" fmla="*/ 548 h 616"/>
                <a:gd name="T14" fmla="*/ 171 w 171"/>
                <a:gd name="T15" fmla="*/ 616 h 616"/>
                <a:gd name="T16" fmla="*/ 171 w 171"/>
                <a:gd name="T17" fmla="*/ 616 h 616"/>
                <a:gd name="T18" fmla="*/ 106 w 171"/>
                <a:gd name="T19" fmla="*/ 445 h 616"/>
                <a:gd name="T20" fmla="*/ 72 w 171"/>
                <a:gd name="T21" fmla="*/ 327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616">
                  <a:moveTo>
                    <a:pt x="72" y="327"/>
                  </a:moveTo>
                  <a:cubicBezTo>
                    <a:pt x="64" y="284"/>
                    <a:pt x="45" y="244"/>
                    <a:pt x="36" y="201"/>
                  </a:cubicBezTo>
                  <a:cubicBezTo>
                    <a:pt x="27" y="158"/>
                    <a:pt x="15" y="115"/>
                    <a:pt x="15" y="71"/>
                  </a:cubicBezTo>
                  <a:cubicBezTo>
                    <a:pt x="15" y="45"/>
                    <a:pt x="22" y="21"/>
                    <a:pt x="34" y="0"/>
                  </a:cubicBezTo>
                  <a:cubicBezTo>
                    <a:pt x="0" y="35"/>
                    <a:pt x="10" y="87"/>
                    <a:pt x="27" y="181"/>
                  </a:cubicBezTo>
                  <a:cubicBezTo>
                    <a:pt x="36" y="233"/>
                    <a:pt x="49" y="265"/>
                    <a:pt x="68" y="340"/>
                  </a:cubicBezTo>
                  <a:cubicBezTo>
                    <a:pt x="86" y="416"/>
                    <a:pt x="118" y="483"/>
                    <a:pt x="145" y="548"/>
                  </a:cubicBezTo>
                  <a:cubicBezTo>
                    <a:pt x="152" y="565"/>
                    <a:pt x="162" y="590"/>
                    <a:pt x="171" y="616"/>
                  </a:cubicBezTo>
                  <a:cubicBezTo>
                    <a:pt x="171" y="616"/>
                    <a:pt x="171" y="616"/>
                    <a:pt x="171" y="616"/>
                  </a:cubicBezTo>
                  <a:cubicBezTo>
                    <a:pt x="165" y="591"/>
                    <a:pt x="119" y="475"/>
                    <a:pt x="106" y="445"/>
                  </a:cubicBezTo>
                  <a:cubicBezTo>
                    <a:pt x="89" y="406"/>
                    <a:pt x="80" y="368"/>
                    <a:pt x="72" y="32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5608637" y="4746625"/>
              <a:ext cx="223837" cy="179388"/>
            </a:xfrm>
            <a:custGeom>
              <a:avLst/>
              <a:gdLst>
                <a:gd name="T0" fmla="*/ 213 w 213"/>
                <a:gd name="T1" fmla="*/ 117 h 170"/>
                <a:gd name="T2" fmla="*/ 125 w 213"/>
                <a:gd name="T3" fmla="*/ 159 h 170"/>
                <a:gd name="T4" fmla="*/ 0 w 213"/>
                <a:gd name="T5" fmla="*/ 0 h 170"/>
                <a:gd name="T6" fmla="*/ 132 w 213"/>
                <a:gd name="T7" fmla="*/ 166 h 170"/>
                <a:gd name="T8" fmla="*/ 195 w 213"/>
                <a:gd name="T9" fmla="*/ 135 h 170"/>
                <a:gd name="T10" fmla="*/ 213 w 213"/>
                <a:gd name="T11" fmla="*/ 11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170">
                  <a:moveTo>
                    <a:pt x="213" y="117"/>
                  </a:moveTo>
                  <a:cubicBezTo>
                    <a:pt x="188" y="133"/>
                    <a:pt x="164" y="170"/>
                    <a:pt x="125" y="159"/>
                  </a:cubicBezTo>
                  <a:cubicBezTo>
                    <a:pt x="85" y="148"/>
                    <a:pt x="27" y="96"/>
                    <a:pt x="0" y="0"/>
                  </a:cubicBezTo>
                  <a:cubicBezTo>
                    <a:pt x="14" y="75"/>
                    <a:pt x="85" y="168"/>
                    <a:pt x="132" y="166"/>
                  </a:cubicBezTo>
                  <a:cubicBezTo>
                    <a:pt x="156" y="165"/>
                    <a:pt x="177" y="151"/>
                    <a:pt x="195" y="135"/>
                  </a:cubicBezTo>
                  <a:cubicBezTo>
                    <a:pt x="197" y="134"/>
                    <a:pt x="205" y="126"/>
                    <a:pt x="213" y="11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126162" y="4929188"/>
              <a:ext cx="125412" cy="58738"/>
            </a:xfrm>
            <a:custGeom>
              <a:avLst/>
              <a:gdLst>
                <a:gd name="T0" fmla="*/ 87 w 120"/>
                <a:gd name="T1" fmla="*/ 52 h 55"/>
                <a:gd name="T2" fmla="*/ 120 w 120"/>
                <a:gd name="T3" fmla="*/ 35 h 55"/>
                <a:gd name="T4" fmla="*/ 70 w 120"/>
                <a:gd name="T5" fmla="*/ 42 h 55"/>
                <a:gd name="T6" fmla="*/ 0 w 120"/>
                <a:gd name="T7" fmla="*/ 0 h 55"/>
                <a:gd name="T8" fmla="*/ 42 w 120"/>
                <a:gd name="T9" fmla="*/ 39 h 55"/>
                <a:gd name="T10" fmla="*/ 87 w 120"/>
                <a:gd name="T11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55">
                  <a:moveTo>
                    <a:pt x="87" y="52"/>
                  </a:moveTo>
                  <a:cubicBezTo>
                    <a:pt x="98" y="51"/>
                    <a:pt x="110" y="43"/>
                    <a:pt x="120" y="35"/>
                  </a:cubicBezTo>
                  <a:cubicBezTo>
                    <a:pt x="102" y="40"/>
                    <a:pt x="90" y="50"/>
                    <a:pt x="70" y="42"/>
                  </a:cubicBezTo>
                  <a:cubicBezTo>
                    <a:pt x="35" y="28"/>
                    <a:pt x="20" y="12"/>
                    <a:pt x="0" y="0"/>
                  </a:cubicBezTo>
                  <a:cubicBezTo>
                    <a:pt x="13" y="13"/>
                    <a:pt x="22" y="25"/>
                    <a:pt x="42" y="39"/>
                  </a:cubicBezTo>
                  <a:cubicBezTo>
                    <a:pt x="55" y="49"/>
                    <a:pt x="70" y="55"/>
                    <a:pt x="87" y="52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5961062" y="4918075"/>
              <a:ext cx="76200" cy="36513"/>
            </a:xfrm>
            <a:custGeom>
              <a:avLst/>
              <a:gdLst>
                <a:gd name="T0" fmla="*/ 73 w 73"/>
                <a:gd name="T1" fmla="*/ 7 h 35"/>
                <a:gd name="T2" fmla="*/ 29 w 73"/>
                <a:gd name="T3" fmla="*/ 14 h 35"/>
                <a:gd name="T4" fmla="*/ 0 w 73"/>
                <a:gd name="T5" fmla="*/ 0 h 35"/>
                <a:gd name="T6" fmla="*/ 73 w 73"/>
                <a:gd name="T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5">
                  <a:moveTo>
                    <a:pt x="73" y="7"/>
                  </a:moveTo>
                  <a:cubicBezTo>
                    <a:pt x="64" y="14"/>
                    <a:pt x="53" y="19"/>
                    <a:pt x="29" y="14"/>
                  </a:cubicBezTo>
                  <a:cubicBezTo>
                    <a:pt x="17" y="11"/>
                    <a:pt x="8" y="6"/>
                    <a:pt x="0" y="0"/>
                  </a:cubicBezTo>
                  <a:cubicBezTo>
                    <a:pt x="29" y="26"/>
                    <a:pt x="56" y="35"/>
                    <a:pt x="73" y="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5284787" y="5110163"/>
              <a:ext cx="1041400" cy="2089150"/>
            </a:xfrm>
            <a:custGeom>
              <a:avLst/>
              <a:gdLst>
                <a:gd name="T0" fmla="*/ 39 w 994"/>
                <a:gd name="T1" fmla="*/ 27 h 1994"/>
                <a:gd name="T2" fmla="*/ 22 w 994"/>
                <a:gd name="T3" fmla="*/ 58 h 1994"/>
                <a:gd name="T4" fmla="*/ 4 w 994"/>
                <a:gd name="T5" fmla="*/ 77 h 1994"/>
                <a:gd name="T6" fmla="*/ 0 w 994"/>
                <a:gd name="T7" fmla="*/ 74 h 1994"/>
                <a:gd name="T8" fmla="*/ 92 w 994"/>
                <a:gd name="T9" fmla="*/ 269 h 1994"/>
                <a:gd name="T10" fmla="*/ 128 w 994"/>
                <a:gd name="T11" fmla="*/ 402 h 1994"/>
                <a:gd name="T12" fmla="*/ 350 w 994"/>
                <a:gd name="T13" fmla="*/ 697 h 1994"/>
                <a:gd name="T14" fmla="*/ 445 w 994"/>
                <a:gd name="T15" fmla="*/ 774 h 1994"/>
                <a:gd name="T16" fmla="*/ 581 w 994"/>
                <a:gd name="T17" fmla="*/ 1015 h 1994"/>
                <a:gd name="T18" fmla="*/ 876 w 994"/>
                <a:gd name="T19" fmla="*/ 1729 h 1994"/>
                <a:gd name="T20" fmla="*/ 968 w 994"/>
                <a:gd name="T21" fmla="*/ 1994 h 1994"/>
                <a:gd name="T22" fmla="*/ 994 w 994"/>
                <a:gd name="T23" fmla="*/ 1970 h 1994"/>
                <a:gd name="T24" fmla="*/ 978 w 994"/>
                <a:gd name="T25" fmla="*/ 1921 h 1994"/>
                <a:gd name="T26" fmla="*/ 920 w 994"/>
                <a:gd name="T27" fmla="*/ 1783 h 1994"/>
                <a:gd name="T28" fmla="*/ 818 w 994"/>
                <a:gd name="T29" fmla="*/ 1565 h 1994"/>
                <a:gd name="T30" fmla="*/ 743 w 994"/>
                <a:gd name="T31" fmla="*/ 1356 h 1994"/>
                <a:gd name="T32" fmla="*/ 649 w 994"/>
                <a:gd name="T33" fmla="*/ 1150 h 1994"/>
                <a:gd name="T34" fmla="*/ 573 w 994"/>
                <a:gd name="T35" fmla="*/ 950 h 1994"/>
                <a:gd name="T36" fmla="*/ 394 w 994"/>
                <a:gd name="T37" fmla="*/ 723 h 1994"/>
                <a:gd name="T38" fmla="*/ 317 w 994"/>
                <a:gd name="T39" fmla="*/ 654 h 1994"/>
                <a:gd name="T40" fmla="*/ 123 w 994"/>
                <a:gd name="T41" fmla="*/ 370 h 1994"/>
                <a:gd name="T42" fmla="*/ 101 w 994"/>
                <a:gd name="T43" fmla="*/ 274 h 1994"/>
                <a:gd name="T44" fmla="*/ 60 w 994"/>
                <a:gd name="T45" fmla="*/ 195 h 1994"/>
                <a:gd name="T46" fmla="*/ 43 w 994"/>
                <a:gd name="T47" fmla="*/ 155 h 1994"/>
                <a:gd name="T48" fmla="*/ 31 w 994"/>
                <a:gd name="T49" fmla="*/ 119 h 1994"/>
                <a:gd name="T50" fmla="*/ 41 w 994"/>
                <a:gd name="T51" fmla="*/ 84 h 1994"/>
                <a:gd name="T52" fmla="*/ 20 w 994"/>
                <a:gd name="T53" fmla="*/ 115 h 1994"/>
                <a:gd name="T54" fmla="*/ 14 w 994"/>
                <a:gd name="T55" fmla="*/ 101 h 1994"/>
                <a:gd name="T56" fmla="*/ 16 w 994"/>
                <a:gd name="T57" fmla="*/ 86 h 1994"/>
                <a:gd name="T58" fmla="*/ 31 w 994"/>
                <a:gd name="T59" fmla="*/ 57 h 1994"/>
                <a:gd name="T60" fmla="*/ 45 w 994"/>
                <a:gd name="T61" fmla="*/ 29 h 1994"/>
                <a:gd name="T62" fmla="*/ 63 w 994"/>
                <a:gd name="T63" fmla="*/ 0 h 1994"/>
                <a:gd name="T64" fmla="*/ 39 w 994"/>
                <a:gd name="T65" fmla="*/ 27 h 1994"/>
                <a:gd name="T66" fmla="*/ 335 w 994"/>
                <a:gd name="T67" fmla="*/ 677 h 1994"/>
                <a:gd name="T68" fmla="*/ 337 w 994"/>
                <a:gd name="T69" fmla="*/ 679 h 1994"/>
                <a:gd name="T70" fmla="*/ 333 w 994"/>
                <a:gd name="T71" fmla="*/ 674 h 1994"/>
                <a:gd name="T72" fmla="*/ 335 w 994"/>
                <a:gd name="T73" fmla="*/ 677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4" h="1994">
                  <a:moveTo>
                    <a:pt x="39" y="27"/>
                  </a:moveTo>
                  <a:cubicBezTo>
                    <a:pt x="32" y="37"/>
                    <a:pt x="27" y="48"/>
                    <a:pt x="22" y="58"/>
                  </a:cubicBezTo>
                  <a:cubicBezTo>
                    <a:pt x="19" y="62"/>
                    <a:pt x="11" y="78"/>
                    <a:pt x="4" y="77"/>
                  </a:cubicBezTo>
                  <a:cubicBezTo>
                    <a:pt x="2" y="76"/>
                    <a:pt x="1" y="75"/>
                    <a:pt x="0" y="74"/>
                  </a:cubicBezTo>
                  <a:cubicBezTo>
                    <a:pt x="13" y="134"/>
                    <a:pt x="88" y="249"/>
                    <a:pt x="92" y="269"/>
                  </a:cubicBezTo>
                  <a:cubicBezTo>
                    <a:pt x="96" y="290"/>
                    <a:pt x="109" y="375"/>
                    <a:pt x="128" y="402"/>
                  </a:cubicBezTo>
                  <a:cubicBezTo>
                    <a:pt x="154" y="440"/>
                    <a:pt x="296" y="649"/>
                    <a:pt x="350" y="697"/>
                  </a:cubicBezTo>
                  <a:cubicBezTo>
                    <a:pt x="380" y="733"/>
                    <a:pt x="419" y="753"/>
                    <a:pt x="445" y="774"/>
                  </a:cubicBezTo>
                  <a:cubicBezTo>
                    <a:pt x="474" y="799"/>
                    <a:pt x="532" y="894"/>
                    <a:pt x="581" y="1015"/>
                  </a:cubicBezTo>
                  <a:cubicBezTo>
                    <a:pt x="629" y="1136"/>
                    <a:pt x="876" y="1729"/>
                    <a:pt x="876" y="1729"/>
                  </a:cubicBezTo>
                  <a:cubicBezTo>
                    <a:pt x="912" y="1818"/>
                    <a:pt x="946" y="1933"/>
                    <a:pt x="968" y="1994"/>
                  </a:cubicBezTo>
                  <a:cubicBezTo>
                    <a:pt x="974" y="1989"/>
                    <a:pt x="983" y="1981"/>
                    <a:pt x="994" y="1970"/>
                  </a:cubicBezTo>
                  <a:cubicBezTo>
                    <a:pt x="990" y="1951"/>
                    <a:pt x="981" y="1929"/>
                    <a:pt x="978" y="1921"/>
                  </a:cubicBezTo>
                  <a:cubicBezTo>
                    <a:pt x="963" y="1874"/>
                    <a:pt x="942" y="1828"/>
                    <a:pt x="920" y="1783"/>
                  </a:cubicBezTo>
                  <a:cubicBezTo>
                    <a:pt x="885" y="1711"/>
                    <a:pt x="845" y="1641"/>
                    <a:pt x="818" y="1565"/>
                  </a:cubicBezTo>
                  <a:cubicBezTo>
                    <a:pt x="793" y="1495"/>
                    <a:pt x="772" y="1424"/>
                    <a:pt x="743" y="1356"/>
                  </a:cubicBezTo>
                  <a:cubicBezTo>
                    <a:pt x="714" y="1287"/>
                    <a:pt x="678" y="1220"/>
                    <a:pt x="649" y="1150"/>
                  </a:cubicBezTo>
                  <a:cubicBezTo>
                    <a:pt x="622" y="1084"/>
                    <a:pt x="603" y="1015"/>
                    <a:pt x="573" y="950"/>
                  </a:cubicBezTo>
                  <a:cubicBezTo>
                    <a:pt x="507" y="806"/>
                    <a:pt x="477" y="772"/>
                    <a:pt x="394" y="723"/>
                  </a:cubicBezTo>
                  <a:cubicBezTo>
                    <a:pt x="365" y="706"/>
                    <a:pt x="343" y="684"/>
                    <a:pt x="317" y="654"/>
                  </a:cubicBezTo>
                  <a:cubicBezTo>
                    <a:pt x="221" y="531"/>
                    <a:pt x="126" y="384"/>
                    <a:pt x="123" y="370"/>
                  </a:cubicBezTo>
                  <a:cubicBezTo>
                    <a:pt x="116" y="338"/>
                    <a:pt x="111" y="305"/>
                    <a:pt x="101" y="274"/>
                  </a:cubicBezTo>
                  <a:cubicBezTo>
                    <a:pt x="91" y="246"/>
                    <a:pt x="72" y="222"/>
                    <a:pt x="60" y="195"/>
                  </a:cubicBezTo>
                  <a:cubicBezTo>
                    <a:pt x="54" y="182"/>
                    <a:pt x="50" y="168"/>
                    <a:pt x="43" y="155"/>
                  </a:cubicBezTo>
                  <a:cubicBezTo>
                    <a:pt x="36" y="143"/>
                    <a:pt x="27" y="133"/>
                    <a:pt x="31" y="119"/>
                  </a:cubicBezTo>
                  <a:cubicBezTo>
                    <a:pt x="32" y="113"/>
                    <a:pt x="48" y="90"/>
                    <a:pt x="41" y="84"/>
                  </a:cubicBezTo>
                  <a:cubicBezTo>
                    <a:pt x="33" y="76"/>
                    <a:pt x="22" y="111"/>
                    <a:pt x="20" y="115"/>
                  </a:cubicBezTo>
                  <a:cubicBezTo>
                    <a:pt x="17" y="113"/>
                    <a:pt x="15" y="104"/>
                    <a:pt x="14" y="101"/>
                  </a:cubicBezTo>
                  <a:cubicBezTo>
                    <a:pt x="13" y="95"/>
                    <a:pt x="14" y="92"/>
                    <a:pt x="16" y="86"/>
                  </a:cubicBezTo>
                  <a:cubicBezTo>
                    <a:pt x="20" y="76"/>
                    <a:pt x="25" y="66"/>
                    <a:pt x="31" y="57"/>
                  </a:cubicBezTo>
                  <a:cubicBezTo>
                    <a:pt x="36" y="48"/>
                    <a:pt x="39" y="38"/>
                    <a:pt x="45" y="29"/>
                  </a:cubicBezTo>
                  <a:cubicBezTo>
                    <a:pt x="50" y="23"/>
                    <a:pt x="69" y="9"/>
                    <a:pt x="63" y="0"/>
                  </a:cubicBezTo>
                  <a:cubicBezTo>
                    <a:pt x="55" y="9"/>
                    <a:pt x="46" y="17"/>
                    <a:pt x="39" y="27"/>
                  </a:cubicBezTo>
                  <a:close/>
                  <a:moveTo>
                    <a:pt x="335" y="677"/>
                  </a:moveTo>
                  <a:cubicBezTo>
                    <a:pt x="336" y="677"/>
                    <a:pt x="336" y="678"/>
                    <a:pt x="337" y="679"/>
                  </a:cubicBezTo>
                  <a:cubicBezTo>
                    <a:pt x="335" y="677"/>
                    <a:pt x="334" y="676"/>
                    <a:pt x="333" y="674"/>
                  </a:cubicBezTo>
                  <a:cubicBezTo>
                    <a:pt x="334" y="675"/>
                    <a:pt x="334" y="676"/>
                    <a:pt x="335" y="67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5307012" y="4319588"/>
              <a:ext cx="138112" cy="101600"/>
            </a:xfrm>
            <a:custGeom>
              <a:avLst/>
              <a:gdLst>
                <a:gd name="T0" fmla="*/ 1 w 131"/>
                <a:gd name="T1" fmla="*/ 41 h 96"/>
                <a:gd name="T2" fmla="*/ 63 w 131"/>
                <a:gd name="T3" fmla="*/ 48 h 96"/>
                <a:gd name="T4" fmla="*/ 113 w 131"/>
                <a:gd name="T5" fmla="*/ 0 h 96"/>
                <a:gd name="T6" fmla="*/ 124 w 131"/>
                <a:gd name="T7" fmla="*/ 35 h 96"/>
                <a:gd name="T8" fmla="*/ 131 w 131"/>
                <a:gd name="T9" fmla="*/ 57 h 96"/>
                <a:gd name="T10" fmla="*/ 76 w 131"/>
                <a:gd name="T11" fmla="*/ 57 h 96"/>
                <a:gd name="T12" fmla="*/ 24 w 131"/>
                <a:gd name="T13" fmla="*/ 96 h 96"/>
                <a:gd name="T14" fmla="*/ 8 w 131"/>
                <a:gd name="T15" fmla="*/ 74 h 96"/>
                <a:gd name="T16" fmla="*/ 1 w 131"/>
                <a:gd name="T17" fmla="*/ 4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96">
                  <a:moveTo>
                    <a:pt x="1" y="41"/>
                  </a:moveTo>
                  <a:cubicBezTo>
                    <a:pt x="5" y="47"/>
                    <a:pt x="43" y="57"/>
                    <a:pt x="63" y="48"/>
                  </a:cubicBezTo>
                  <a:cubicBezTo>
                    <a:pt x="74" y="43"/>
                    <a:pt x="119" y="29"/>
                    <a:pt x="113" y="0"/>
                  </a:cubicBezTo>
                  <a:cubicBezTo>
                    <a:pt x="112" y="5"/>
                    <a:pt x="121" y="25"/>
                    <a:pt x="124" y="35"/>
                  </a:cubicBezTo>
                  <a:cubicBezTo>
                    <a:pt x="126" y="43"/>
                    <a:pt x="128" y="50"/>
                    <a:pt x="131" y="57"/>
                  </a:cubicBezTo>
                  <a:cubicBezTo>
                    <a:pt x="124" y="47"/>
                    <a:pt x="85" y="53"/>
                    <a:pt x="76" y="57"/>
                  </a:cubicBezTo>
                  <a:cubicBezTo>
                    <a:pt x="62" y="62"/>
                    <a:pt x="23" y="86"/>
                    <a:pt x="24" y="96"/>
                  </a:cubicBezTo>
                  <a:cubicBezTo>
                    <a:pt x="25" y="87"/>
                    <a:pt x="12" y="81"/>
                    <a:pt x="8" y="74"/>
                  </a:cubicBezTo>
                  <a:cubicBezTo>
                    <a:pt x="3" y="66"/>
                    <a:pt x="0" y="54"/>
                    <a:pt x="1" y="41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322887" y="4438650"/>
              <a:ext cx="127000" cy="50800"/>
            </a:xfrm>
            <a:custGeom>
              <a:avLst/>
              <a:gdLst>
                <a:gd name="T0" fmla="*/ 122 w 122"/>
                <a:gd name="T1" fmla="*/ 1 h 49"/>
                <a:gd name="T2" fmla="*/ 32 w 122"/>
                <a:gd name="T3" fmla="*/ 20 h 49"/>
                <a:gd name="T4" fmla="*/ 28 w 122"/>
                <a:gd name="T5" fmla="*/ 49 h 49"/>
                <a:gd name="T6" fmla="*/ 84 w 122"/>
                <a:gd name="T7" fmla="*/ 38 h 49"/>
                <a:gd name="T8" fmla="*/ 120 w 122"/>
                <a:gd name="T9" fmla="*/ 0 h 49"/>
                <a:gd name="T10" fmla="*/ 122 w 122"/>
                <a:gd name="T1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9">
                  <a:moveTo>
                    <a:pt x="122" y="1"/>
                  </a:moveTo>
                  <a:cubicBezTo>
                    <a:pt x="91" y="9"/>
                    <a:pt x="60" y="5"/>
                    <a:pt x="32" y="20"/>
                  </a:cubicBezTo>
                  <a:cubicBezTo>
                    <a:pt x="16" y="28"/>
                    <a:pt x="0" y="48"/>
                    <a:pt x="28" y="49"/>
                  </a:cubicBezTo>
                  <a:cubicBezTo>
                    <a:pt x="46" y="49"/>
                    <a:pt x="67" y="44"/>
                    <a:pt x="84" y="38"/>
                  </a:cubicBezTo>
                  <a:cubicBezTo>
                    <a:pt x="103" y="31"/>
                    <a:pt x="121" y="22"/>
                    <a:pt x="120" y="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5370512" y="4565650"/>
              <a:ext cx="174625" cy="58738"/>
            </a:xfrm>
            <a:custGeom>
              <a:avLst/>
              <a:gdLst>
                <a:gd name="T0" fmla="*/ 160 w 166"/>
                <a:gd name="T1" fmla="*/ 50 h 56"/>
                <a:gd name="T2" fmla="*/ 83 w 166"/>
                <a:gd name="T3" fmla="*/ 17 h 56"/>
                <a:gd name="T4" fmla="*/ 52 w 166"/>
                <a:gd name="T5" fmla="*/ 27 h 56"/>
                <a:gd name="T6" fmla="*/ 17 w 166"/>
                <a:gd name="T7" fmla="*/ 46 h 56"/>
                <a:gd name="T8" fmla="*/ 1 w 166"/>
                <a:gd name="T9" fmla="*/ 44 h 56"/>
                <a:gd name="T10" fmla="*/ 30 w 166"/>
                <a:gd name="T11" fmla="*/ 14 h 56"/>
                <a:gd name="T12" fmla="*/ 70 w 166"/>
                <a:gd name="T13" fmla="*/ 6 h 56"/>
                <a:gd name="T14" fmla="*/ 104 w 166"/>
                <a:gd name="T15" fmla="*/ 1 h 56"/>
                <a:gd name="T16" fmla="*/ 166 w 166"/>
                <a:gd name="T17" fmla="*/ 53 h 56"/>
                <a:gd name="T18" fmla="*/ 160 w 166"/>
                <a:gd name="T1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56">
                  <a:moveTo>
                    <a:pt x="160" y="50"/>
                  </a:moveTo>
                  <a:cubicBezTo>
                    <a:pt x="132" y="22"/>
                    <a:pt x="112" y="13"/>
                    <a:pt x="83" y="17"/>
                  </a:cubicBezTo>
                  <a:cubicBezTo>
                    <a:pt x="73" y="18"/>
                    <a:pt x="62" y="24"/>
                    <a:pt x="52" y="27"/>
                  </a:cubicBezTo>
                  <a:cubicBezTo>
                    <a:pt x="39" y="31"/>
                    <a:pt x="29" y="40"/>
                    <a:pt x="17" y="46"/>
                  </a:cubicBezTo>
                  <a:cubicBezTo>
                    <a:pt x="10" y="51"/>
                    <a:pt x="0" y="56"/>
                    <a:pt x="1" y="44"/>
                  </a:cubicBezTo>
                  <a:cubicBezTo>
                    <a:pt x="3" y="31"/>
                    <a:pt x="20" y="18"/>
                    <a:pt x="30" y="14"/>
                  </a:cubicBezTo>
                  <a:cubicBezTo>
                    <a:pt x="43" y="8"/>
                    <a:pt x="56" y="8"/>
                    <a:pt x="70" y="6"/>
                  </a:cubicBezTo>
                  <a:cubicBezTo>
                    <a:pt x="81" y="4"/>
                    <a:pt x="92" y="0"/>
                    <a:pt x="104" y="1"/>
                  </a:cubicBezTo>
                  <a:cubicBezTo>
                    <a:pt x="130" y="3"/>
                    <a:pt x="154" y="31"/>
                    <a:pt x="166" y="53"/>
                  </a:cubicBezTo>
                  <a:lnTo>
                    <a:pt x="160" y="5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5461000" y="4670425"/>
              <a:ext cx="93662" cy="36513"/>
            </a:xfrm>
            <a:custGeom>
              <a:avLst/>
              <a:gdLst>
                <a:gd name="T0" fmla="*/ 51 w 89"/>
                <a:gd name="T1" fmla="*/ 3 h 36"/>
                <a:gd name="T2" fmla="*/ 0 w 89"/>
                <a:gd name="T3" fmla="*/ 18 h 36"/>
                <a:gd name="T4" fmla="*/ 56 w 89"/>
                <a:gd name="T5" fmla="*/ 9 h 36"/>
                <a:gd name="T6" fmla="*/ 81 w 89"/>
                <a:gd name="T7" fmla="*/ 3 h 36"/>
                <a:gd name="T8" fmla="*/ 51 w 89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6">
                  <a:moveTo>
                    <a:pt x="51" y="3"/>
                  </a:moveTo>
                  <a:cubicBezTo>
                    <a:pt x="36" y="6"/>
                    <a:pt x="8" y="4"/>
                    <a:pt x="0" y="18"/>
                  </a:cubicBezTo>
                  <a:cubicBezTo>
                    <a:pt x="8" y="36"/>
                    <a:pt x="45" y="11"/>
                    <a:pt x="56" y="9"/>
                  </a:cubicBezTo>
                  <a:cubicBezTo>
                    <a:pt x="64" y="7"/>
                    <a:pt x="72" y="4"/>
                    <a:pt x="81" y="3"/>
                  </a:cubicBezTo>
                  <a:cubicBezTo>
                    <a:pt x="89" y="3"/>
                    <a:pt x="66" y="0"/>
                    <a:pt x="51" y="3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5421312" y="4635500"/>
              <a:ext cx="92075" cy="36513"/>
            </a:xfrm>
            <a:custGeom>
              <a:avLst/>
              <a:gdLst>
                <a:gd name="T0" fmla="*/ 86 w 87"/>
                <a:gd name="T1" fmla="*/ 0 h 35"/>
                <a:gd name="T2" fmla="*/ 40 w 87"/>
                <a:gd name="T3" fmla="*/ 14 h 35"/>
                <a:gd name="T4" fmla="*/ 0 w 87"/>
                <a:gd name="T5" fmla="*/ 22 h 35"/>
                <a:gd name="T6" fmla="*/ 45 w 87"/>
                <a:gd name="T7" fmla="*/ 8 h 35"/>
                <a:gd name="T8" fmla="*/ 87 w 87"/>
                <a:gd name="T9" fmla="*/ 2 h 35"/>
                <a:gd name="T10" fmla="*/ 86 w 8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5">
                  <a:moveTo>
                    <a:pt x="86" y="0"/>
                  </a:moveTo>
                  <a:cubicBezTo>
                    <a:pt x="70" y="5"/>
                    <a:pt x="56" y="9"/>
                    <a:pt x="40" y="14"/>
                  </a:cubicBezTo>
                  <a:cubicBezTo>
                    <a:pt x="32" y="16"/>
                    <a:pt x="6" y="35"/>
                    <a:pt x="0" y="22"/>
                  </a:cubicBezTo>
                  <a:cubicBezTo>
                    <a:pt x="7" y="10"/>
                    <a:pt x="32" y="10"/>
                    <a:pt x="45" y="8"/>
                  </a:cubicBezTo>
                  <a:cubicBezTo>
                    <a:pt x="59" y="6"/>
                    <a:pt x="74" y="3"/>
                    <a:pt x="87" y="2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5429250" y="4605338"/>
              <a:ext cx="63500" cy="28575"/>
            </a:xfrm>
            <a:custGeom>
              <a:avLst/>
              <a:gdLst>
                <a:gd name="T0" fmla="*/ 60 w 61"/>
                <a:gd name="T1" fmla="*/ 20 h 27"/>
                <a:gd name="T2" fmla="*/ 22 w 61"/>
                <a:gd name="T3" fmla="*/ 21 h 27"/>
                <a:gd name="T4" fmla="*/ 0 w 61"/>
                <a:gd name="T5" fmla="*/ 21 h 27"/>
                <a:gd name="T6" fmla="*/ 61 w 61"/>
                <a:gd name="T7" fmla="*/ 21 h 27"/>
                <a:gd name="T8" fmla="*/ 60 w 61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60" y="20"/>
                  </a:moveTo>
                  <a:cubicBezTo>
                    <a:pt x="53" y="26"/>
                    <a:pt x="31" y="20"/>
                    <a:pt x="22" y="21"/>
                  </a:cubicBezTo>
                  <a:cubicBezTo>
                    <a:pt x="16" y="22"/>
                    <a:pt x="5" y="27"/>
                    <a:pt x="0" y="21"/>
                  </a:cubicBezTo>
                  <a:cubicBezTo>
                    <a:pt x="14" y="0"/>
                    <a:pt x="44" y="16"/>
                    <a:pt x="61" y="21"/>
                  </a:cubicBezTo>
                  <a:lnTo>
                    <a:pt x="60" y="2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5270500" y="4160838"/>
              <a:ext cx="153987" cy="212725"/>
            </a:xfrm>
            <a:custGeom>
              <a:avLst/>
              <a:gdLst>
                <a:gd name="T0" fmla="*/ 132 w 147"/>
                <a:gd name="T1" fmla="*/ 109 h 204"/>
                <a:gd name="T2" fmla="*/ 126 w 147"/>
                <a:gd name="T3" fmla="*/ 179 h 204"/>
                <a:gd name="T4" fmla="*/ 36 w 147"/>
                <a:gd name="T5" fmla="*/ 182 h 204"/>
                <a:gd name="T6" fmla="*/ 2 w 147"/>
                <a:gd name="T7" fmla="*/ 73 h 204"/>
                <a:gd name="T8" fmla="*/ 56 w 147"/>
                <a:gd name="T9" fmla="*/ 7 h 204"/>
                <a:gd name="T10" fmla="*/ 132 w 147"/>
                <a:gd name="T11" fmla="*/ 10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204">
                  <a:moveTo>
                    <a:pt x="132" y="109"/>
                  </a:moveTo>
                  <a:cubicBezTo>
                    <a:pt x="139" y="135"/>
                    <a:pt x="147" y="162"/>
                    <a:pt x="126" y="179"/>
                  </a:cubicBezTo>
                  <a:cubicBezTo>
                    <a:pt x="105" y="196"/>
                    <a:pt x="57" y="204"/>
                    <a:pt x="36" y="182"/>
                  </a:cubicBezTo>
                  <a:cubicBezTo>
                    <a:pt x="18" y="163"/>
                    <a:pt x="4" y="102"/>
                    <a:pt x="2" y="73"/>
                  </a:cubicBezTo>
                  <a:cubicBezTo>
                    <a:pt x="0" y="42"/>
                    <a:pt x="17" y="12"/>
                    <a:pt x="56" y="7"/>
                  </a:cubicBezTo>
                  <a:cubicBezTo>
                    <a:pt x="107" y="0"/>
                    <a:pt x="125" y="84"/>
                    <a:pt x="132" y="109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5280025" y="4232275"/>
              <a:ext cx="141287" cy="141288"/>
            </a:xfrm>
            <a:custGeom>
              <a:avLst/>
              <a:gdLst>
                <a:gd name="T0" fmla="*/ 124 w 135"/>
                <a:gd name="T1" fmla="*/ 82 h 136"/>
                <a:gd name="T2" fmla="*/ 81 w 135"/>
                <a:gd name="T3" fmla="*/ 116 h 136"/>
                <a:gd name="T4" fmla="*/ 29 w 135"/>
                <a:gd name="T5" fmla="*/ 102 h 136"/>
                <a:gd name="T6" fmla="*/ 2 w 135"/>
                <a:gd name="T7" fmla="*/ 0 h 136"/>
                <a:gd name="T8" fmla="*/ 2 w 135"/>
                <a:gd name="T9" fmla="*/ 24 h 136"/>
                <a:gd name="T10" fmla="*/ 31 w 135"/>
                <a:gd name="T11" fmla="*/ 114 h 136"/>
                <a:gd name="T12" fmla="*/ 117 w 135"/>
                <a:gd name="T13" fmla="*/ 111 h 136"/>
                <a:gd name="T14" fmla="*/ 125 w 135"/>
                <a:gd name="T15" fmla="*/ 58 h 136"/>
                <a:gd name="T16" fmla="*/ 124 w 135"/>
                <a:gd name="T1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6">
                  <a:moveTo>
                    <a:pt x="124" y="82"/>
                  </a:moveTo>
                  <a:cubicBezTo>
                    <a:pt x="120" y="105"/>
                    <a:pt x="102" y="114"/>
                    <a:pt x="81" y="116"/>
                  </a:cubicBezTo>
                  <a:cubicBezTo>
                    <a:pt x="62" y="118"/>
                    <a:pt x="38" y="122"/>
                    <a:pt x="29" y="102"/>
                  </a:cubicBezTo>
                  <a:cubicBezTo>
                    <a:pt x="19" y="78"/>
                    <a:pt x="0" y="24"/>
                    <a:pt x="2" y="0"/>
                  </a:cubicBezTo>
                  <a:cubicBezTo>
                    <a:pt x="1" y="3"/>
                    <a:pt x="2" y="21"/>
                    <a:pt x="2" y="24"/>
                  </a:cubicBezTo>
                  <a:cubicBezTo>
                    <a:pt x="7" y="46"/>
                    <a:pt x="13" y="95"/>
                    <a:pt x="31" y="114"/>
                  </a:cubicBezTo>
                  <a:cubicBezTo>
                    <a:pt x="52" y="136"/>
                    <a:pt x="96" y="128"/>
                    <a:pt x="117" y="111"/>
                  </a:cubicBezTo>
                  <a:cubicBezTo>
                    <a:pt x="135" y="97"/>
                    <a:pt x="131" y="79"/>
                    <a:pt x="125" y="58"/>
                  </a:cubicBezTo>
                  <a:cubicBezTo>
                    <a:pt x="126" y="66"/>
                    <a:pt x="126" y="74"/>
                    <a:pt x="124" y="8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5294312" y="4240213"/>
              <a:ext cx="0" cy="1588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5270500" y="4162425"/>
              <a:ext cx="115887" cy="185738"/>
            </a:xfrm>
            <a:custGeom>
              <a:avLst/>
              <a:gdLst>
                <a:gd name="T0" fmla="*/ 55 w 110"/>
                <a:gd name="T1" fmla="*/ 27 h 178"/>
                <a:gd name="T2" fmla="*/ 8 w 110"/>
                <a:gd name="T3" fmla="*/ 75 h 178"/>
                <a:gd name="T4" fmla="*/ 32 w 110"/>
                <a:gd name="T5" fmla="*/ 178 h 178"/>
                <a:gd name="T6" fmla="*/ 3 w 110"/>
                <a:gd name="T7" fmla="*/ 74 h 178"/>
                <a:gd name="T8" fmla="*/ 50 w 110"/>
                <a:gd name="T9" fmla="*/ 8 h 178"/>
                <a:gd name="T10" fmla="*/ 110 w 110"/>
                <a:gd name="T11" fmla="*/ 50 h 178"/>
                <a:gd name="T12" fmla="*/ 55 w 110"/>
                <a:gd name="T13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78">
                  <a:moveTo>
                    <a:pt x="55" y="27"/>
                  </a:moveTo>
                  <a:cubicBezTo>
                    <a:pt x="29" y="34"/>
                    <a:pt x="7" y="44"/>
                    <a:pt x="8" y="75"/>
                  </a:cubicBezTo>
                  <a:cubicBezTo>
                    <a:pt x="8" y="98"/>
                    <a:pt x="20" y="156"/>
                    <a:pt x="32" y="178"/>
                  </a:cubicBezTo>
                  <a:cubicBezTo>
                    <a:pt x="17" y="157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81" y="19"/>
                    <a:pt x="55" y="27"/>
                  </a:cubicBezTo>
                  <a:close/>
                </a:path>
              </a:pathLst>
            </a:custGeom>
            <a:solidFill>
              <a:srgbClr val="FF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5270500" y="4162425"/>
              <a:ext cx="115887" cy="109538"/>
            </a:xfrm>
            <a:custGeom>
              <a:avLst/>
              <a:gdLst>
                <a:gd name="T0" fmla="*/ 50 w 110"/>
                <a:gd name="T1" fmla="*/ 17 h 105"/>
                <a:gd name="T2" fmla="*/ 5 w 110"/>
                <a:gd name="T3" fmla="*/ 72 h 105"/>
                <a:gd name="T4" fmla="*/ 3 w 110"/>
                <a:gd name="T5" fmla="*/ 74 h 105"/>
                <a:gd name="T6" fmla="*/ 50 w 110"/>
                <a:gd name="T7" fmla="*/ 8 h 105"/>
                <a:gd name="T8" fmla="*/ 110 w 110"/>
                <a:gd name="T9" fmla="*/ 50 h 105"/>
                <a:gd name="T10" fmla="*/ 50 w 110"/>
                <a:gd name="T11" fmla="*/ 1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5">
                  <a:moveTo>
                    <a:pt x="50" y="17"/>
                  </a:moveTo>
                  <a:cubicBezTo>
                    <a:pt x="24" y="25"/>
                    <a:pt x="4" y="40"/>
                    <a:pt x="5" y="72"/>
                  </a:cubicBezTo>
                  <a:cubicBezTo>
                    <a:pt x="6" y="95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76" y="10"/>
                    <a:pt x="50" y="17"/>
                  </a:cubicBezTo>
                  <a:close/>
                </a:path>
              </a:pathLst>
            </a:custGeom>
            <a:solidFill>
              <a:srgbClr val="FF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7" name="Freeform 69"/>
            <p:cNvSpPr>
              <a:spLocks/>
            </p:cNvSpPr>
            <p:nvPr/>
          </p:nvSpPr>
          <p:spPr bwMode="auto">
            <a:xfrm>
              <a:off x="5303837" y="4214813"/>
              <a:ext cx="123825" cy="163513"/>
            </a:xfrm>
            <a:custGeom>
              <a:avLst/>
              <a:gdLst>
                <a:gd name="T0" fmla="*/ 3 w 117"/>
                <a:gd name="T1" fmla="*/ 131 h 157"/>
                <a:gd name="T2" fmla="*/ 93 w 117"/>
                <a:gd name="T3" fmla="*/ 128 h 157"/>
                <a:gd name="T4" fmla="*/ 98 w 117"/>
                <a:gd name="T5" fmla="*/ 62 h 157"/>
                <a:gd name="T6" fmla="*/ 78 w 117"/>
                <a:gd name="T7" fmla="*/ 0 h 157"/>
                <a:gd name="T8" fmla="*/ 101 w 117"/>
                <a:gd name="T9" fmla="*/ 66 h 157"/>
                <a:gd name="T10" fmla="*/ 96 w 117"/>
                <a:gd name="T11" fmla="*/ 132 h 157"/>
                <a:gd name="T12" fmla="*/ 6 w 117"/>
                <a:gd name="T13" fmla="*/ 135 h 157"/>
                <a:gd name="T14" fmla="*/ 0 w 117"/>
                <a:gd name="T15" fmla="*/ 128 h 157"/>
                <a:gd name="T16" fmla="*/ 3 w 117"/>
                <a:gd name="T17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7">
                  <a:moveTo>
                    <a:pt x="3" y="131"/>
                  </a:moveTo>
                  <a:cubicBezTo>
                    <a:pt x="24" y="153"/>
                    <a:pt x="72" y="145"/>
                    <a:pt x="93" y="128"/>
                  </a:cubicBezTo>
                  <a:cubicBezTo>
                    <a:pt x="114" y="111"/>
                    <a:pt x="105" y="88"/>
                    <a:pt x="98" y="62"/>
                  </a:cubicBezTo>
                  <a:cubicBezTo>
                    <a:pt x="94" y="47"/>
                    <a:pt x="87" y="20"/>
                    <a:pt x="78" y="0"/>
                  </a:cubicBezTo>
                  <a:cubicBezTo>
                    <a:pt x="89" y="20"/>
                    <a:pt x="97" y="51"/>
                    <a:pt x="101" y="66"/>
                  </a:cubicBezTo>
                  <a:cubicBezTo>
                    <a:pt x="108" y="93"/>
                    <a:pt x="117" y="115"/>
                    <a:pt x="96" y="132"/>
                  </a:cubicBezTo>
                  <a:cubicBezTo>
                    <a:pt x="75" y="149"/>
                    <a:pt x="27" y="157"/>
                    <a:pt x="6" y="135"/>
                  </a:cubicBezTo>
                  <a:cubicBezTo>
                    <a:pt x="4" y="133"/>
                    <a:pt x="2" y="131"/>
                    <a:pt x="0" y="128"/>
                  </a:cubicBezTo>
                  <a:cubicBezTo>
                    <a:pt x="1" y="129"/>
                    <a:pt x="2" y="130"/>
                    <a:pt x="3" y="131"/>
                  </a:cubicBezTo>
                  <a:close/>
                </a:path>
              </a:pathLst>
            </a:custGeom>
            <a:solidFill>
              <a:srgbClr val="FFEB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5349875" y="4208463"/>
              <a:ext cx="60325" cy="128588"/>
            </a:xfrm>
            <a:custGeom>
              <a:avLst/>
              <a:gdLst>
                <a:gd name="T0" fmla="*/ 39 w 58"/>
                <a:gd name="T1" fmla="*/ 119 h 124"/>
                <a:gd name="T2" fmla="*/ 9 w 58"/>
                <a:gd name="T3" fmla="*/ 74 h 124"/>
                <a:gd name="T4" fmla="*/ 4 w 58"/>
                <a:gd name="T5" fmla="*/ 0 h 124"/>
                <a:gd name="T6" fmla="*/ 46 w 58"/>
                <a:gd name="T7" fmla="*/ 78 h 124"/>
                <a:gd name="T8" fmla="*/ 39 w 58"/>
                <a:gd name="T9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4">
                  <a:moveTo>
                    <a:pt x="39" y="119"/>
                  </a:moveTo>
                  <a:cubicBezTo>
                    <a:pt x="22" y="115"/>
                    <a:pt x="12" y="90"/>
                    <a:pt x="9" y="74"/>
                  </a:cubicBezTo>
                  <a:cubicBezTo>
                    <a:pt x="6" y="56"/>
                    <a:pt x="0" y="16"/>
                    <a:pt x="4" y="0"/>
                  </a:cubicBezTo>
                  <a:cubicBezTo>
                    <a:pt x="23" y="2"/>
                    <a:pt x="43" y="60"/>
                    <a:pt x="46" y="78"/>
                  </a:cubicBezTo>
                  <a:cubicBezTo>
                    <a:pt x="48" y="90"/>
                    <a:pt x="58" y="124"/>
                    <a:pt x="39" y="119"/>
                  </a:cubicBez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5353050" y="4208463"/>
              <a:ext cx="47625" cy="122238"/>
            </a:xfrm>
            <a:custGeom>
              <a:avLst/>
              <a:gdLst>
                <a:gd name="T0" fmla="*/ 31 w 44"/>
                <a:gd name="T1" fmla="*/ 98 h 117"/>
                <a:gd name="T2" fmla="*/ 0 w 44"/>
                <a:gd name="T3" fmla="*/ 0 h 117"/>
                <a:gd name="T4" fmla="*/ 42 w 44"/>
                <a:gd name="T5" fmla="*/ 78 h 117"/>
                <a:gd name="T6" fmla="*/ 31 w 44"/>
                <a:gd name="T7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17">
                  <a:moveTo>
                    <a:pt x="31" y="98"/>
                  </a:moveTo>
                  <a:cubicBezTo>
                    <a:pt x="20" y="70"/>
                    <a:pt x="20" y="25"/>
                    <a:pt x="0" y="0"/>
                  </a:cubicBezTo>
                  <a:cubicBezTo>
                    <a:pt x="19" y="2"/>
                    <a:pt x="39" y="60"/>
                    <a:pt x="42" y="78"/>
                  </a:cubicBezTo>
                  <a:cubicBezTo>
                    <a:pt x="44" y="90"/>
                    <a:pt x="39" y="117"/>
                    <a:pt x="31" y="98"/>
                  </a:cubicBezTo>
                  <a:close/>
                </a:path>
              </a:pathLst>
            </a:custGeom>
            <a:solidFill>
              <a:srgbClr val="FF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5297487" y="4854575"/>
              <a:ext cx="76200" cy="182563"/>
            </a:xfrm>
            <a:custGeom>
              <a:avLst/>
              <a:gdLst>
                <a:gd name="T0" fmla="*/ 70 w 72"/>
                <a:gd name="T1" fmla="*/ 102 h 175"/>
                <a:gd name="T2" fmla="*/ 23 w 72"/>
                <a:gd name="T3" fmla="*/ 175 h 175"/>
                <a:gd name="T4" fmla="*/ 4 w 72"/>
                <a:gd name="T5" fmla="*/ 83 h 175"/>
                <a:gd name="T6" fmla="*/ 24 w 72"/>
                <a:gd name="T7" fmla="*/ 15 h 175"/>
                <a:gd name="T8" fmla="*/ 62 w 72"/>
                <a:gd name="T9" fmla="*/ 8 h 175"/>
                <a:gd name="T10" fmla="*/ 70 w 72"/>
                <a:gd name="T11" fmla="*/ 10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75">
                  <a:moveTo>
                    <a:pt x="70" y="102"/>
                  </a:moveTo>
                  <a:cubicBezTo>
                    <a:pt x="67" y="128"/>
                    <a:pt x="25" y="151"/>
                    <a:pt x="23" y="175"/>
                  </a:cubicBezTo>
                  <a:cubicBezTo>
                    <a:pt x="17" y="164"/>
                    <a:pt x="7" y="99"/>
                    <a:pt x="4" y="83"/>
                  </a:cubicBezTo>
                  <a:cubicBezTo>
                    <a:pt x="0" y="57"/>
                    <a:pt x="6" y="28"/>
                    <a:pt x="24" y="15"/>
                  </a:cubicBezTo>
                  <a:cubicBezTo>
                    <a:pt x="30" y="11"/>
                    <a:pt x="52" y="0"/>
                    <a:pt x="62" y="8"/>
                  </a:cubicBezTo>
                  <a:cubicBezTo>
                    <a:pt x="69" y="14"/>
                    <a:pt x="72" y="83"/>
                    <a:pt x="70" y="102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5300662" y="4859338"/>
              <a:ext cx="73025" cy="177800"/>
            </a:xfrm>
            <a:custGeom>
              <a:avLst/>
              <a:gdLst>
                <a:gd name="T0" fmla="*/ 50 w 70"/>
                <a:gd name="T1" fmla="*/ 0 h 170"/>
                <a:gd name="T2" fmla="*/ 22 w 70"/>
                <a:gd name="T3" fmla="*/ 10 h 170"/>
                <a:gd name="T4" fmla="*/ 6 w 70"/>
                <a:gd name="T5" fmla="*/ 32 h 170"/>
                <a:gd name="T6" fmla="*/ 6 w 70"/>
                <a:gd name="T7" fmla="*/ 32 h 170"/>
                <a:gd name="T8" fmla="*/ 2 w 70"/>
                <a:gd name="T9" fmla="*/ 49 h 170"/>
                <a:gd name="T10" fmla="*/ 2 w 70"/>
                <a:gd name="T11" fmla="*/ 78 h 170"/>
                <a:gd name="T12" fmla="*/ 21 w 70"/>
                <a:gd name="T13" fmla="*/ 170 h 170"/>
                <a:gd name="T14" fmla="*/ 27 w 70"/>
                <a:gd name="T15" fmla="*/ 155 h 170"/>
                <a:gd name="T16" fmla="*/ 6 w 70"/>
                <a:gd name="T17" fmla="*/ 75 h 170"/>
                <a:gd name="T18" fmla="*/ 5 w 70"/>
                <a:gd name="T19" fmla="*/ 48 h 170"/>
                <a:gd name="T20" fmla="*/ 13 w 70"/>
                <a:gd name="T21" fmla="*/ 26 h 170"/>
                <a:gd name="T22" fmla="*/ 36 w 70"/>
                <a:gd name="T23" fmla="*/ 10 h 170"/>
                <a:gd name="T24" fmla="*/ 53 w 70"/>
                <a:gd name="T25" fmla="*/ 29 h 170"/>
                <a:gd name="T26" fmla="*/ 58 w 70"/>
                <a:gd name="T27" fmla="*/ 46 h 170"/>
                <a:gd name="T28" fmla="*/ 60 w 70"/>
                <a:gd name="T29" fmla="*/ 68 h 170"/>
                <a:gd name="T30" fmla="*/ 56 w 70"/>
                <a:gd name="T31" fmla="*/ 85 h 170"/>
                <a:gd name="T32" fmla="*/ 44 w 70"/>
                <a:gd name="T33" fmla="*/ 98 h 170"/>
                <a:gd name="T34" fmla="*/ 42 w 70"/>
                <a:gd name="T35" fmla="*/ 113 h 170"/>
                <a:gd name="T36" fmla="*/ 48 w 70"/>
                <a:gd name="T37" fmla="*/ 129 h 170"/>
                <a:gd name="T38" fmla="*/ 48 w 70"/>
                <a:gd name="T39" fmla="*/ 130 h 170"/>
                <a:gd name="T40" fmla="*/ 68 w 70"/>
                <a:gd name="T41" fmla="*/ 97 h 170"/>
                <a:gd name="T42" fmla="*/ 63 w 70"/>
                <a:gd name="T43" fmla="*/ 12 h 170"/>
                <a:gd name="T44" fmla="*/ 50 w 70"/>
                <a:gd name="T4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170">
                  <a:moveTo>
                    <a:pt x="50" y="0"/>
                  </a:moveTo>
                  <a:cubicBezTo>
                    <a:pt x="40" y="0"/>
                    <a:pt x="26" y="7"/>
                    <a:pt x="22" y="10"/>
                  </a:cubicBezTo>
                  <a:cubicBezTo>
                    <a:pt x="15" y="15"/>
                    <a:pt x="9" y="23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4" y="37"/>
                    <a:pt x="2" y="48"/>
                    <a:pt x="2" y="49"/>
                  </a:cubicBezTo>
                  <a:cubicBezTo>
                    <a:pt x="0" y="58"/>
                    <a:pt x="1" y="68"/>
                    <a:pt x="2" y="78"/>
                  </a:cubicBezTo>
                  <a:cubicBezTo>
                    <a:pt x="5" y="94"/>
                    <a:pt x="15" y="159"/>
                    <a:pt x="21" y="170"/>
                  </a:cubicBezTo>
                  <a:cubicBezTo>
                    <a:pt x="22" y="165"/>
                    <a:pt x="24" y="160"/>
                    <a:pt x="27" y="155"/>
                  </a:cubicBezTo>
                  <a:cubicBezTo>
                    <a:pt x="13" y="161"/>
                    <a:pt x="8" y="87"/>
                    <a:pt x="6" y="75"/>
                  </a:cubicBezTo>
                  <a:cubicBezTo>
                    <a:pt x="6" y="71"/>
                    <a:pt x="4" y="53"/>
                    <a:pt x="5" y="48"/>
                  </a:cubicBezTo>
                  <a:cubicBezTo>
                    <a:pt x="5" y="46"/>
                    <a:pt x="8" y="33"/>
                    <a:pt x="13" y="26"/>
                  </a:cubicBezTo>
                  <a:cubicBezTo>
                    <a:pt x="18" y="19"/>
                    <a:pt x="30" y="10"/>
                    <a:pt x="36" y="10"/>
                  </a:cubicBezTo>
                  <a:cubicBezTo>
                    <a:pt x="42" y="9"/>
                    <a:pt x="50" y="20"/>
                    <a:pt x="53" y="29"/>
                  </a:cubicBezTo>
                  <a:cubicBezTo>
                    <a:pt x="54" y="34"/>
                    <a:pt x="57" y="41"/>
                    <a:pt x="58" y="46"/>
                  </a:cubicBezTo>
                  <a:cubicBezTo>
                    <a:pt x="60" y="53"/>
                    <a:pt x="61" y="61"/>
                    <a:pt x="60" y="68"/>
                  </a:cubicBezTo>
                  <a:cubicBezTo>
                    <a:pt x="60" y="74"/>
                    <a:pt x="59" y="80"/>
                    <a:pt x="56" y="85"/>
                  </a:cubicBezTo>
                  <a:cubicBezTo>
                    <a:pt x="53" y="90"/>
                    <a:pt x="48" y="93"/>
                    <a:pt x="44" y="98"/>
                  </a:cubicBezTo>
                  <a:cubicBezTo>
                    <a:pt x="41" y="102"/>
                    <a:pt x="40" y="108"/>
                    <a:pt x="42" y="113"/>
                  </a:cubicBezTo>
                  <a:cubicBezTo>
                    <a:pt x="44" y="118"/>
                    <a:pt x="48" y="123"/>
                    <a:pt x="48" y="129"/>
                  </a:cubicBezTo>
                  <a:cubicBezTo>
                    <a:pt x="48" y="129"/>
                    <a:pt x="48" y="130"/>
                    <a:pt x="48" y="130"/>
                  </a:cubicBezTo>
                  <a:cubicBezTo>
                    <a:pt x="58" y="120"/>
                    <a:pt x="67" y="109"/>
                    <a:pt x="68" y="97"/>
                  </a:cubicBezTo>
                  <a:cubicBezTo>
                    <a:pt x="70" y="81"/>
                    <a:pt x="68" y="33"/>
                    <a:pt x="63" y="12"/>
                  </a:cubicBezTo>
                  <a:cubicBezTo>
                    <a:pt x="61" y="0"/>
                    <a:pt x="56" y="0"/>
                    <a:pt x="50" y="0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5319712" y="4892675"/>
              <a:ext cx="53975" cy="144463"/>
            </a:xfrm>
            <a:custGeom>
              <a:avLst/>
              <a:gdLst>
                <a:gd name="T0" fmla="*/ 47 w 51"/>
                <a:gd name="T1" fmla="*/ 0 h 139"/>
                <a:gd name="T2" fmla="*/ 46 w 51"/>
                <a:gd name="T3" fmla="*/ 31 h 139"/>
                <a:gd name="T4" fmla="*/ 37 w 51"/>
                <a:gd name="T5" fmla="*/ 87 h 139"/>
                <a:gd name="T6" fmla="*/ 33 w 51"/>
                <a:gd name="T7" fmla="*/ 93 h 139"/>
                <a:gd name="T8" fmla="*/ 2 w 51"/>
                <a:gd name="T9" fmla="*/ 139 h 139"/>
                <a:gd name="T10" fmla="*/ 49 w 51"/>
                <a:gd name="T11" fmla="*/ 66 h 139"/>
                <a:gd name="T12" fmla="*/ 47 w 51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39">
                  <a:moveTo>
                    <a:pt x="47" y="0"/>
                  </a:moveTo>
                  <a:cubicBezTo>
                    <a:pt x="47" y="3"/>
                    <a:pt x="45" y="24"/>
                    <a:pt x="46" y="31"/>
                  </a:cubicBezTo>
                  <a:cubicBezTo>
                    <a:pt x="48" y="46"/>
                    <a:pt x="48" y="73"/>
                    <a:pt x="37" y="87"/>
                  </a:cubicBezTo>
                  <a:cubicBezTo>
                    <a:pt x="36" y="88"/>
                    <a:pt x="33" y="91"/>
                    <a:pt x="33" y="93"/>
                  </a:cubicBezTo>
                  <a:cubicBezTo>
                    <a:pt x="33" y="95"/>
                    <a:pt x="0" y="122"/>
                    <a:pt x="2" y="139"/>
                  </a:cubicBezTo>
                  <a:cubicBezTo>
                    <a:pt x="4" y="115"/>
                    <a:pt x="46" y="92"/>
                    <a:pt x="49" y="66"/>
                  </a:cubicBezTo>
                  <a:cubicBezTo>
                    <a:pt x="51" y="54"/>
                    <a:pt x="50" y="23"/>
                    <a:pt x="47" y="0"/>
                  </a:cubicBezTo>
                  <a:close/>
                </a:path>
              </a:pathLst>
            </a:custGeom>
            <a:solidFill>
              <a:srgbClr val="F5B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5303837" y="4851400"/>
              <a:ext cx="63500" cy="53975"/>
            </a:xfrm>
            <a:custGeom>
              <a:avLst/>
              <a:gdLst>
                <a:gd name="T0" fmla="*/ 61 w 61"/>
                <a:gd name="T1" fmla="*/ 51 h 52"/>
                <a:gd name="T2" fmla="*/ 54 w 61"/>
                <a:gd name="T3" fmla="*/ 12 h 52"/>
                <a:gd name="T4" fmla="*/ 15 w 61"/>
                <a:gd name="T5" fmla="*/ 23 h 52"/>
                <a:gd name="T6" fmla="*/ 0 w 61"/>
                <a:gd name="T7" fmla="*/ 52 h 52"/>
                <a:gd name="T8" fmla="*/ 61 w 61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2">
                  <a:moveTo>
                    <a:pt x="61" y="51"/>
                  </a:moveTo>
                  <a:cubicBezTo>
                    <a:pt x="61" y="39"/>
                    <a:pt x="61" y="16"/>
                    <a:pt x="54" y="12"/>
                  </a:cubicBezTo>
                  <a:cubicBezTo>
                    <a:pt x="44" y="5"/>
                    <a:pt x="22" y="16"/>
                    <a:pt x="15" y="23"/>
                  </a:cubicBezTo>
                  <a:cubicBezTo>
                    <a:pt x="10" y="28"/>
                    <a:pt x="1" y="46"/>
                    <a:pt x="0" y="52"/>
                  </a:cubicBezTo>
                  <a:cubicBezTo>
                    <a:pt x="16" y="23"/>
                    <a:pt x="38" y="0"/>
                    <a:pt x="61" y="51"/>
                  </a:cubicBezTo>
                  <a:close/>
                </a:path>
              </a:pathLst>
            </a:custGeom>
            <a:solidFill>
              <a:srgbClr val="FFE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5303837" y="4854575"/>
              <a:ext cx="58737" cy="50800"/>
            </a:xfrm>
            <a:custGeom>
              <a:avLst/>
              <a:gdLst>
                <a:gd name="T0" fmla="*/ 54 w 57"/>
                <a:gd name="T1" fmla="*/ 8 h 48"/>
                <a:gd name="T2" fmla="*/ 13 w 57"/>
                <a:gd name="T3" fmla="*/ 20 h 48"/>
                <a:gd name="T4" fmla="*/ 0 w 57"/>
                <a:gd name="T5" fmla="*/ 48 h 48"/>
                <a:gd name="T6" fmla="*/ 25 w 57"/>
                <a:gd name="T7" fmla="*/ 14 h 48"/>
                <a:gd name="T8" fmla="*/ 54 w 57"/>
                <a:gd name="T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8">
                  <a:moveTo>
                    <a:pt x="54" y="8"/>
                  </a:moveTo>
                  <a:cubicBezTo>
                    <a:pt x="41" y="0"/>
                    <a:pt x="20" y="12"/>
                    <a:pt x="13" y="20"/>
                  </a:cubicBezTo>
                  <a:cubicBezTo>
                    <a:pt x="4" y="29"/>
                    <a:pt x="1" y="42"/>
                    <a:pt x="0" y="48"/>
                  </a:cubicBezTo>
                  <a:cubicBezTo>
                    <a:pt x="3" y="32"/>
                    <a:pt x="13" y="18"/>
                    <a:pt x="25" y="14"/>
                  </a:cubicBezTo>
                  <a:cubicBezTo>
                    <a:pt x="40" y="8"/>
                    <a:pt x="57" y="13"/>
                    <a:pt x="54" y="8"/>
                  </a:cubicBezTo>
                  <a:close/>
                </a:path>
              </a:pathLst>
            </a:custGeom>
            <a:solidFill>
              <a:srgbClr val="FFF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5307012" y="4887913"/>
              <a:ext cx="22225" cy="109538"/>
            </a:xfrm>
            <a:custGeom>
              <a:avLst/>
              <a:gdLst>
                <a:gd name="T0" fmla="*/ 16 w 22"/>
                <a:gd name="T1" fmla="*/ 102 h 104"/>
                <a:gd name="T2" fmla="*/ 2 w 22"/>
                <a:gd name="T3" fmla="*/ 44 h 104"/>
                <a:gd name="T4" fmla="*/ 3 w 22"/>
                <a:gd name="T5" fmla="*/ 16 h 104"/>
                <a:gd name="T6" fmla="*/ 16 w 22"/>
                <a:gd name="T7" fmla="*/ 1 h 104"/>
                <a:gd name="T8" fmla="*/ 22 w 22"/>
                <a:gd name="T9" fmla="*/ 20 h 104"/>
                <a:gd name="T10" fmla="*/ 20 w 22"/>
                <a:gd name="T11" fmla="*/ 41 h 104"/>
                <a:gd name="T12" fmla="*/ 15 w 22"/>
                <a:gd name="T13" fmla="*/ 76 h 104"/>
                <a:gd name="T14" fmla="*/ 17 w 22"/>
                <a:gd name="T15" fmla="*/ 91 h 104"/>
                <a:gd name="T16" fmla="*/ 16 w 22"/>
                <a:gd name="T17" fmla="*/ 104 h 104"/>
                <a:gd name="T18" fmla="*/ 15 w 22"/>
                <a:gd name="T19" fmla="*/ 103 h 104"/>
                <a:gd name="T20" fmla="*/ 16 w 22"/>
                <a:gd name="T21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04">
                  <a:moveTo>
                    <a:pt x="16" y="102"/>
                  </a:moveTo>
                  <a:cubicBezTo>
                    <a:pt x="7" y="85"/>
                    <a:pt x="5" y="64"/>
                    <a:pt x="2" y="44"/>
                  </a:cubicBezTo>
                  <a:cubicBezTo>
                    <a:pt x="0" y="34"/>
                    <a:pt x="2" y="25"/>
                    <a:pt x="3" y="16"/>
                  </a:cubicBezTo>
                  <a:cubicBezTo>
                    <a:pt x="4" y="11"/>
                    <a:pt x="12" y="0"/>
                    <a:pt x="16" y="1"/>
                  </a:cubicBezTo>
                  <a:cubicBezTo>
                    <a:pt x="20" y="1"/>
                    <a:pt x="22" y="17"/>
                    <a:pt x="22" y="20"/>
                  </a:cubicBezTo>
                  <a:cubicBezTo>
                    <a:pt x="22" y="27"/>
                    <a:pt x="21" y="34"/>
                    <a:pt x="20" y="41"/>
                  </a:cubicBezTo>
                  <a:cubicBezTo>
                    <a:pt x="17" y="53"/>
                    <a:pt x="14" y="64"/>
                    <a:pt x="15" y="76"/>
                  </a:cubicBezTo>
                  <a:cubicBezTo>
                    <a:pt x="16" y="81"/>
                    <a:pt x="17" y="86"/>
                    <a:pt x="17" y="91"/>
                  </a:cubicBezTo>
                  <a:cubicBezTo>
                    <a:pt x="17" y="95"/>
                    <a:pt x="17" y="100"/>
                    <a:pt x="16" y="104"/>
                  </a:cubicBezTo>
                  <a:cubicBezTo>
                    <a:pt x="16" y="104"/>
                    <a:pt x="15" y="104"/>
                    <a:pt x="15" y="103"/>
                  </a:cubicBezTo>
                  <a:lnTo>
                    <a:pt x="16" y="102"/>
                  </a:lnTo>
                  <a:close/>
                </a:path>
              </a:pathLst>
            </a:custGeom>
            <a:solidFill>
              <a:srgbClr val="FF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5302250" y="4883150"/>
              <a:ext cx="23812" cy="114300"/>
            </a:xfrm>
            <a:custGeom>
              <a:avLst/>
              <a:gdLst>
                <a:gd name="T0" fmla="*/ 20 w 22"/>
                <a:gd name="T1" fmla="*/ 106 h 108"/>
                <a:gd name="T2" fmla="*/ 6 w 22"/>
                <a:gd name="T3" fmla="*/ 48 h 108"/>
                <a:gd name="T4" fmla="*/ 7 w 22"/>
                <a:gd name="T5" fmla="*/ 20 h 108"/>
                <a:gd name="T6" fmla="*/ 20 w 22"/>
                <a:gd name="T7" fmla="*/ 5 h 108"/>
                <a:gd name="T8" fmla="*/ 20 w 22"/>
                <a:gd name="T9" fmla="*/ 108 h 108"/>
                <a:gd name="T10" fmla="*/ 19 w 22"/>
                <a:gd name="T11" fmla="*/ 107 h 108"/>
                <a:gd name="T12" fmla="*/ 20 w 22"/>
                <a:gd name="T1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8">
                  <a:moveTo>
                    <a:pt x="20" y="106"/>
                  </a:moveTo>
                  <a:cubicBezTo>
                    <a:pt x="11" y="89"/>
                    <a:pt x="9" y="68"/>
                    <a:pt x="6" y="48"/>
                  </a:cubicBezTo>
                  <a:cubicBezTo>
                    <a:pt x="4" y="38"/>
                    <a:pt x="6" y="29"/>
                    <a:pt x="7" y="20"/>
                  </a:cubicBezTo>
                  <a:cubicBezTo>
                    <a:pt x="8" y="15"/>
                    <a:pt x="22" y="0"/>
                    <a:pt x="20" y="5"/>
                  </a:cubicBezTo>
                  <a:cubicBezTo>
                    <a:pt x="0" y="64"/>
                    <a:pt x="21" y="104"/>
                    <a:pt x="20" y="108"/>
                  </a:cubicBezTo>
                  <a:cubicBezTo>
                    <a:pt x="20" y="108"/>
                    <a:pt x="19" y="108"/>
                    <a:pt x="19" y="107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FFF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8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tmoa 5"/>
          <p:cNvSpPr/>
          <p:nvPr/>
        </p:nvSpPr>
        <p:spPr>
          <a:xfrm>
            <a:off x="-737828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pptmoa 6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pptmoa 7"/>
          <p:cNvSpPr/>
          <p:nvPr/>
        </p:nvSpPr>
        <p:spPr>
          <a:xfrm>
            <a:off x="11454172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pptmoa 8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0" name="pptmoa 49"/>
          <p:cNvSpPr txBox="1"/>
          <p:nvPr/>
        </p:nvSpPr>
        <p:spPr>
          <a:xfrm>
            <a:off x="2672283" y="5505437"/>
            <a:ext cx="725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LilyUPC" panose="020B0502040204020203" pitchFamily="34" charset="-34"/>
              </a:rPr>
              <a:t>SUNGKYUL UNIVERSITY </a:t>
            </a:r>
          </a:p>
          <a:p>
            <a:pPr algn="ctr"/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LilyUPC" panose="020B0502040204020203" pitchFamily="34" charset="-34"/>
              </a:rPr>
              <a:t>information communication engineering department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LilyUPC" panose="020B0502040204020203" pitchFamily="34" charset="-34"/>
            </a:endParaRPr>
          </a:p>
        </p:txBody>
      </p:sp>
      <p:sp>
        <p:nvSpPr>
          <p:cNvPr id="22" name="pptmoa 12"/>
          <p:cNvSpPr txBox="1"/>
          <p:nvPr/>
        </p:nvSpPr>
        <p:spPr>
          <a:xfrm>
            <a:off x="4091553" y="2541011"/>
            <a:ext cx="3995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i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THANKS YOU</a:t>
            </a:r>
            <a:endParaRPr lang="zh-CN" altLang="en-US" sz="4800" b="1" i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23" name="pptmoa 13"/>
          <p:cNvCxnSpPr/>
          <p:nvPr/>
        </p:nvCxnSpPr>
        <p:spPr>
          <a:xfrm>
            <a:off x="3288323" y="3452739"/>
            <a:ext cx="25963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ptmoa 14"/>
          <p:cNvCxnSpPr/>
          <p:nvPr/>
        </p:nvCxnSpPr>
        <p:spPr>
          <a:xfrm>
            <a:off x="6300855" y="3452739"/>
            <a:ext cx="25673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ptmoa 15"/>
          <p:cNvSpPr/>
          <p:nvPr/>
        </p:nvSpPr>
        <p:spPr>
          <a:xfrm>
            <a:off x="6027779" y="3381706"/>
            <a:ext cx="139954" cy="120650"/>
          </a:xfrm>
          <a:prstGeom prst="triangle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pptmoa 16"/>
          <p:cNvSpPr txBox="1"/>
          <p:nvPr/>
        </p:nvSpPr>
        <p:spPr>
          <a:xfrm>
            <a:off x="3882358" y="3637192"/>
            <a:ext cx="441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1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 ARE YASIMZAK</a:t>
            </a:r>
            <a:endParaRPr lang="zh-CN" altLang="en-US" sz="2000" spc="1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pptmoa 12">
            <a:extLst>
              <a:ext uri="{FF2B5EF4-FFF2-40B4-BE49-F238E27FC236}">
                <a16:creationId xmlns:a16="http://schemas.microsoft.com/office/drawing/2014/main" id="{FF0222ED-3631-4350-80C7-19867B0D2851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20502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decel="10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0" grpId="0"/>
      <p:bldP spid="22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28506BC9-101C-4507-9CE9-CB188249096D}"/>
              </a:ext>
            </a:extLst>
          </p:cNvPr>
          <p:cNvGrpSpPr/>
          <p:nvPr/>
        </p:nvGrpSpPr>
        <p:grpSpPr>
          <a:xfrm>
            <a:off x="3637281" y="2428240"/>
            <a:ext cx="4805766" cy="577061"/>
            <a:chOff x="3875131" y="2472111"/>
            <a:chExt cx="4212229" cy="667657"/>
          </a:xfrm>
        </p:grpSpPr>
        <p:sp>
          <p:nvSpPr>
            <p:cNvPr id="70" name="Group 2">
              <a:extLst>
                <a:ext uri="{FF2B5EF4-FFF2-40B4-BE49-F238E27FC236}">
                  <a16:creationId xmlns:a16="http://schemas.microsoft.com/office/drawing/2014/main" id="{1AE2878B-2AEF-431D-93C0-387AD29020A4}"/>
                </a:ext>
              </a:extLst>
            </p:cNvPr>
            <p:cNvSpPr/>
            <p:nvPr/>
          </p:nvSpPr>
          <p:spPr>
            <a:xfrm>
              <a:off x="3947146" y="2472111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1" name="pptmoa 47">
              <a:extLst>
                <a:ext uri="{FF2B5EF4-FFF2-40B4-BE49-F238E27FC236}">
                  <a16:creationId xmlns:a16="http://schemas.microsoft.com/office/drawing/2014/main" id="{D872CD97-6B08-4B97-9DDF-9B04225B2DAC}"/>
                </a:ext>
              </a:extLst>
            </p:cNvPr>
            <p:cNvSpPr/>
            <p:nvPr/>
          </p:nvSpPr>
          <p:spPr>
            <a:xfrm>
              <a:off x="3875131" y="2534816"/>
              <a:ext cx="4212229" cy="578649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800" b="1" dirty="0" err="1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TeamName</a:t>
              </a:r>
              <a:r>
                <a:rPr lang="en-US" altLang="zh-CN" sz="28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Introduction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84967D-D2BB-4B03-8FF5-5087DFB6BA5B}"/>
              </a:ext>
            </a:extLst>
          </p:cNvPr>
          <p:cNvGrpSpPr/>
          <p:nvPr/>
        </p:nvGrpSpPr>
        <p:grpSpPr>
          <a:xfrm>
            <a:off x="3949965" y="4084483"/>
            <a:ext cx="4212229" cy="577061"/>
            <a:chOff x="3942178" y="3459948"/>
            <a:chExt cx="4212229" cy="667657"/>
          </a:xfrm>
        </p:grpSpPr>
        <p:sp>
          <p:nvSpPr>
            <p:cNvPr id="73" name="Group 2">
              <a:extLst>
                <a:ext uri="{FF2B5EF4-FFF2-40B4-BE49-F238E27FC236}">
                  <a16:creationId xmlns:a16="http://schemas.microsoft.com/office/drawing/2014/main" id="{79F423AD-C329-4A1A-B1F3-A15C69079EA1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4" name="pptmoa 47">
              <a:extLst>
                <a:ext uri="{FF2B5EF4-FFF2-40B4-BE49-F238E27FC236}">
                  <a16:creationId xmlns:a16="http://schemas.microsoft.com/office/drawing/2014/main" id="{D5232FA6-FF30-47E6-A056-3825529BEF45}"/>
                </a:ext>
              </a:extLst>
            </p:cNvPr>
            <p:cNvSpPr/>
            <p:nvPr/>
          </p:nvSpPr>
          <p:spPr>
            <a:xfrm>
              <a:off x="3942178" y="3498385"/>
              <a:ext cx="4212229" cy="578649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8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Member</a:t>
              </a:r>
            </a:p>
          </p:txBody>
        </p: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AD4D40D5-08CD-4D42-932B-4C8A9EF27A37}"/>
              </a:ext>
            </a:extLst>
          </p:cNvPr>
          <p:cNvGrpSpPr/>
          <p:nvPr/>
        </p:nvGrpSpPr>
        <p:grpSpPr>
          <a:xfrm>
            <a:off x="244659" y="305986"/>
            <a:ext cx="3724970" cy="586980"/>
            <a:chOff x="3063977" y="2112853"/>
            <a:chExt cx="5749643" cy="586980"/>
          </a:xfrm>
        </p:grpSpPr>
        <p:sp>
          <p:nvSpPr>
            <p:cNvPr id="15" name="Group 9">
              <a:extLst>
                <a:ext uri="{FF2B5EF4-FFF2-40B4-BE49-F238E27FC236}">
                  <a16:creationId xmlns:a16="http://schemas.microsoft.com/office/drawing/2014/main" id="{84A290C1-6461-476C-8D66-55A711A1A465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A8715653-3273-4544-858F-2E82B78A3957}"/>
                </a:ext>
              </a:extLst>
            </p:cNvPr>
            <p:cNvGrpSpPr/>
            <p:nvPr/>
          </p:nvGrpSpPr>
          <p:grpSpPr>
            <a:xfrm>
              <a:off x="3063977" y="2112853"/>
              <a:ext cx="1684725" cy="586980"/>
              <a:chOff x="3063977" y="2112853"/>
              <a:chExt cx="1684725" cy="586980"/>
            </a:xfrm>
          </p:grpSpPr>
          <p:sp>
            <p:nvSpPr>
              <p:cNvPr id="18" name="Group 11">
                <a:extLst>
                  <a:ext uri="{FF2B5EF4-FFF2-40B4-BE49-F238E27FC236}">
                    <a16:creationId xmlns:a16="http://schemas.microsoft.com/office/drawing/2014/main" id="{6412B3A9-01B7-4BED-9092-FF0D97622068}"/>
                  </a:ext>
                </a:extLst>
              </p:cNvPr>
              <p:cNvSpPr/>
              <p:nvPr/>
            </p:nvSpPr>
            <p:spPr>
              <a:xfrm>
                <a:off x="3063977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pptmoa 12">
                <a:extLst>
                  <a:ext uri="{FF2B5EF4-FFF2-40B4-BE49-F238E27FC236}">
                    <a16:creationId xmlns:a16="http://schemas.microsoft.com/office/drawing/2014/main" id="{028BCAD3-867D-4737-A44B-87E7BA5A1222}"/>
                  </a:ext>
                </a:extLst>
              </p:cNvPr>
              <p:cNvSpPr txBox="1"/>
              <p:nvPr/>
            </p:nvSpPr>
            <p:spPr>
              <a:xfrm>
                <a:off x="3079153" y="2115795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7" name="pptmoa 13">
              <a:extLst>
                <a:ext uri="{FF2B5EF4-FFF2-40B4-BE49-F238E27FC236}">
                  <a16:creationId xmlns:a16="http://schemas.microsoft.com/office/drawing/2014/main" id="{0FF7EFF8-EE25-4E3E-810B-7FB0FA52D2C4}"/>
                </a:ext>
              </a:extLst>
            </p:cNvPr>
            <p:cNvSpPr txBox="1"/>
            <p:nvPr/>
          </p:nvSpPr>
          <p:spPr>
            <a:xfrm>
              <a:off x="4288874" y="2204978"/>
              <a:ext cx="3716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 Introduction</a:t>
              </a:r>
            </a:p>
          </p:txBody>
        </p:sp>
      </p:grpSp>
      <p:sp>
        <p:nvSpPr>
          <p:cNvPr id="22" name="pptmoa 12">
            <a:extLst>
              <a:ext uri="{FF2B5EF4-FFF2-40B4-BE49-F238E27FC236}">
                <a16:creationId xmlns:a16="http://schemas.microsoft.com/office/drawing/2014/main" id="{4C669F1B-743D-4E1C-9FC0-34EBD78DEF33}"/>
              </a:ext>
            </a:extLst>
          </p:cNvPr>
          <p:cNvSpPr txBox="1"/>
          <p:nvPr/>
        </p:nvSpPr>
        <p:spPr>
          <a:xfrm>
            <a:off x="9157901" y="6550223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3542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F886CC8-83CE-4B79-9C4F-5BB00CDA7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58136" y="1230204"/>
            <a:ext cx="5707986" cy="5047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30">
            <a:extLst>
              <a:ext uri="{FF2B5EF4-FFF2-40B4-BE49-F238E27FC236}">
                <a16:creationId xmlns:a16="http://schemas.microsoft.com/office/drawing/2014/main" id="{0E024CE9-86CE-4758-809F-0B7E0E4C149B}"/>
              </a:ext>
            </a:extLst>
          </p:cNvPr>
          <p:cNvSpPr txBox="1"/>
          <p:nvPr/>
        </p:nvSpPr>
        <p:spPr>
          <a:xfrm>
            <a:off x="6635313" y="3345344"/>
            <a:ext cx="53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“We Are </a:t>
            </a:r>
            <a:r>
              <a:rPr lang="en-US" altLang="zh-CN" sz="3200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Yasimzak</a:t>
            </a:r>
            <a:r>
              <a:rPr lang="en-US" altLang="zh-CN" sz="32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.”</a:t>
            </a:r>
            <a:endParaRPr lang="zh-CN" altLang="en-US" sz="32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Group 36">
            <a:extLst>
              <a:ext uri="{FF2B5EF4-FFF2-40B4-BE49-F238E27FC236}">
                <a16:creationId xmlns:a16="http://schemas.microsoft.com/office/drawing/2014/main" id="{4B0E688B-686F-45F4-ADCF-FE092E132010}"/>
              </a:ext>
            </a:extLst>
          </p:cNvPr>
          <p:cNvGrpSpPr/>
          <p:nvPr/>
        </p:nvGrpSpPr>
        <p:grpSpPr>
          <a:xfrm>
            <a:off x="244659" y="305986"/>
            <a:ext cx="3724970" cy="586980"/>
            <a:chOff x="3063977" y="2112853"/>
            <a:chExt cx="5749643" cy="586980"/>
          </a:xfrm>
        </p:grpSpPr>
        <p:sp>
          <p:nvSpPr>
            <p:cNvPr id="11" name="Group 9">
              <a:extLst>
                <a:ext uri="{FF2B5EF4-FFF2-40B4-BE49-F238E27FC236}">
                  <a16:creationId xmlns:a16="http://schemas.microsoft.com/office/drawing/2014/main" id="{E456A19F-5186-470A-A568-535B514184FF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91CDE817-A76C-42AC-9C1B-C5163E6FBD62}"/>
                </a:ext>
              </a:extLst>
            </p:cNvPr>
            <p:cNvGrpSpPr/>
            <p:nvPr/>
          </p:nvGrpSpPr>
          <p:grpSpPr>
            <a:xfrm>
              <a:off x="3063977" y="2112853"/>
              <a:ext cx="1684725" cy="586980"/>
              <a:chOff x="3063977" y="2112853"/>
              <a:chExt cx="1684725" cy="586980"/>
            </a:xfrm>
          </p:grpSpPr>
          <p:sp>
            <p:nvSpPr>
              <p:cNvPr id="15" name="Group 11">
                <a:extLst>
                  <a:ext uri="{FF2B5EF4-FFF2-40B4-BE49-F238E27FC236}">
                    <a16:creationId xmlns:a16="http://schemas.microsoft.com/office/drawing/2014/main" id="{9DA5762E-E310-409D-AF7A-A40D17580DE2}"/>
                  </a:ext>
                </a:extLst>
              </p:cNvPr>
              <p:cNvSpPr/>
              <p:nvPr/>
            </p:nvSpPr>
            <p:spPr>
              <a:xfrm>
                <a:off x="3063977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pptmoa 12">
                <a:extLst>
                  <a:ext uri="{FF2B5EF4-FFF2-40B4-BE49-F238E27FC236}">
                    <a16:creationId xmlns:a16="http://schemas.microsoft.com/office/drawing/2014/main" id="{43FBAA79-143B-41C2-943C-6CF2347542E4}"/>
                  </a:ext>
                </a:extLst>
              </p:cNvPr>
              <p:cNvSpPr txBox="1"/>
              <p:nvPr/>
            </p:nvSpPr>
            <p:spPr>
              <a:xfrm>
                <a:off x="3079153" y="2115795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" name="pptmoa 13">
              <a:extLst>
                <a:ext uri="{FF2B5EF4-FFF2-40B4-BE49-F238E27FC236}">
                  <a16:creationId xmlns:a16="http://schemas.microsoft.com/office/drawing/2014/main" id="{B6020CEB-9DE0-49C4-A766-EA34767A4BD1}"/>
                </a:ext>
              </a:extLst>
            </p:cNvPr>
            <p:cNvSpPr txBox="1"/>
            <p:nvPr/>
          </p:nvSpPr>
          <p:spPr>
            <a:xfrm>
              <a:off x="4288874" y="2204978"/>
              <a:ext cx="3716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 Introduction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46F1F3-73EF-4460-AC44-A73F2C1D4C7A}"/>
              </a:ext>
            </a:extLst>
          </p:cNvPr>
          <p:cNvGrpSpPr/>
          <p:nvPr/>
        </p:nvGrpSpPr>
        <p:grpSpPr>
          <a:xfrm>
            <a:off x="4346620" y="364068"/>
            <a:ext cx="4383723" cy="807907"/>
            <a:chOff x="3885363" y="3442111"/>
            <a:chExt cx="4212229" cy="1182868"/>
          </a:xfrm>
        </p:grpSpPr>
        <p:sp>
          <p:nvSpPr>
            <p:cNvPr id="19" name="Group 2">
              <a:extLst>
                <a:ext uri="{FF2B5EF4-FFF2-40B4-BE49-F238E27FC236}">
                  <a16:creationId xmlns:a16="http://schemas.microsoft.com/office/drawing/2014/main" id="{2073A401-D329-4F52-9FE5-9EC8171FCB69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pptmoa 47">
              <a:extLst>
                <a:ext uri="{FF2B5EF4-FFF2-40B4-BE49-F238E27FC236}">
                  <a16:creationId xmlns:a16="http://schemas.microsoft.com/office/drawing/2014/main" id="{2EA1E9AF-98E6-4145-B90F-E1127D72C59D}"/>
                </a:ext>
              </a:extLst>
            </p:cNvPr>
            <p:cNvSpPr/>
            <p:nvPr/>
          </p:nvSpPr>
          <p:spPr>
            <a:xfrm>
              <a:off x="3885363" y="3442111"/>
              <a:ext cx="4212229" cy="1182868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 err="1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Teamname</a:t>
              </a:r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Introduction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F0F8D0-B42F-4CE1-83EB-6C5DFB4D8237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ptmoa 12">
            <a:extLst>
              <a:ext uri="{FF2B5EF4-FFF2-40B4-BE49-F238E27FC236}">
                <a16:creationId xmlns:a16="http://schemas.microsoft.com/office/drawing/2014/main" id="{D90F2104-CF88-4B73-8AF4-C1357F94D545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36764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C39B91-F6A9-42EE-8DDC-B1137C77AC2A}"/>
              </a:ext>
            </a:extLst>
          </p:cNvPr>
          <p:cNvGrpSpPr/>
          <p:nvPr/>
        </p:nvGrpSpPr>
        <p:grpSpPr>
          <a:xfrm>
            <a:off x="8507786" y="2224254"/>
            <a:ext cx="3646978" cy="1866466"/>
            <a:chOff x="8507786" y="2224254"/>
            <a:chExt cx="3646978" cy="186646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3ADB9D6-0D84-4F60-BD3E-EDBD7F5BC43D}"/>
                </a:ext>
              </a:extLst>
            </p:cNvPr>
            <p:cNvSpPr/>
            <p:nvPr/>
          </p:nvSpPr>
          <p:spPr>
            <a:xfrm>
              <a:off x="8755587" y="2224254"/>
              <a:ext cx="2902416" cy="7140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A2AF3A-4ECA-4DA6-B852-C7E0EA9E20AB}"/>
                </a:ext>
              </a:extLst>
            </p:cNvPr>
            <p:cNvGrpSpPr/>
            <p:nvPr/>
          </p:nvGrpSpPr>
          <p:grpSpPr>
            <a:xfrm>
              <a:off x="8507786" y="2497111"/>
              <a:ext cx="3646978" cy="1593609"/>
              <a:chOff x="8785140" y="2081328"/>
              <a:chExt cx="3646978" cy="1593609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80498BC-9660-4907-B3C2-F794F8AB54D3}"/>
                  </a:ext>
                </a:extLst>
              </p:cNvPr>
              <p:cNvSpPr/>
              <p:nvPr/>
            </p:nvSpPr>
            <p:spPr>
              <a:xfrm>
                <a:off x="11933354" y="2087033"/>
                <a:ext cx="498764" cy="4867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BD13E4-0274-460B-96E4-EF7B733BAB93}"/>
                  </a:ext>
                </a:extLst>
              </p:cNvPr>
              <p:cNvSpPr txBox="1"/>
              <p:nvPr/>
            </p:nvSpPr>
            <p:spPr>
              <a:xfrm>
                <a:off x="8785140" y="2081328"/>
                <a:ext cx="3387436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Kim</a:t>
                </a:r>
                <a:r>
                  <a:rPr lang="ko-KR" altLang="en-US" sz="2600" dirty="0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 </a:t>
                </a:r>
                <a:r>
                  <a:rPr lang="en-US" altLang="ko-KR" sz="2600" dirty="0" err="1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donguk</a:t>
                </a:r>
                <a:endParaRPr lang="ko-KR" altLang="en-US" sz="2600" dirty="0">
                  <a:solidFill>
                    <a:schemeClr val="accent1">
                      <a:lumMod val="50000"/>
                    </a:schemeClr>
                  </a:solidFill>
                  <a:latin typeface="DX새날B" panose="02020600000000000000" pitchFamily="18" charset="-127"/>
                  <a:ea typeface="DX새날B" panose="02020600000000000000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0C4F99-7447-4C49-BEDA-D1868871B44E}"/>
                  </a:ext>
                </a:extLst>
              </p:cNvPr>
              <p:cNvSpPr txBox="1"/>
              <p:nvPr/>
            </p:nvSpPr>
            <p:spPr>
              <a:xfrm>
                <a:off x="9617400" y="2659274"/>
                <a:ext cx="26097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Software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endPara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Android</a:t>
                </a: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E99DE6-26D1-49AF-BF20-6D54E9752A67}"/>
              </a:ext>
            </a:extLst>
          </p:cNvPr>
          <p:cNvGrpSpPr/>
          <p:nvPr/>
        </p:nvGrpSpPr>
        <p:grpSpPr>
          <a:xfrm>
            <a:off x="8461606" y="4702674"/>
            <a:ext cx="3646978" cy="1556141"/>
            <a:chOff x="8507786" y="4702674"/>
            <a:chExt cx="3646978" cy="1556141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3777229-5344-4502-96D4-E8288C45779F}"/>
                </a:ext>
              </a:extLst>
            </p:cNvPr>
            <p:cNvSpPr/>
            <p:nvPr/>
          </p:nvSpPr>
          <p:spPr>
            <a:xfrm>
              <a:off x="8834284" y="4702674"/>
              <a:ext cx="2902416" cy="699014"/>
            </a:xfrm>
            <a:prstGeom prst="roundRect">
              <a:avLst/>
            </a:prstGeom>
            <a:solidFill>
              <a:srgbClr val="EC56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6ABC4D9-0844-48CB-9CB6-0AF8BDCA28E4}"/>
                </a:ext>
              </a:extLst>
            </p:cNvPr>
            <p:cNvGrpSpPr/>
            <p:nvPr/>
          </p:nvGrpSpPr>
          <p:grpSpPr>
            <a:xfrm>
              <a:off x="8507786" y="4972983"/>
              <a:ext cx="3646978" cy="1285832"/>
              <a:chOff x="8785140" y="2081328"/>
              <a:chExt cx="3646978" cy="128583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6CBC523B-A7BA-49BC-B392-7B553A2755F3}"/>
                  </a:ext>
                </a:extLst>
              </p:cNvPr>
              <p:cNvSpPr/>
              <p:nvPr/>
            </p:nvSpPr>
            <p:spPr>
              <a:xfrm>
                <a:off x="11933354" y="2087032"/>
                <a:ext cx="498764" cy="4867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97C409A-FBAA-4F2D-8FBD-5C3FCC8A91D9}"/>
                  </a:ext>
                </a:extLst>
              </p:cNvPr>
              <p:cNvSpPr txBox="1"/>
              <p:nvPr/>
            </p:nvSpPr>
            <p:spPr>
              <a:xfrm>
                <a:off x="8785140" y="2081328"/>
                <a:ext cx="3387436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Lim </a:t>
                </a:r>
                <a:r>
                  <a:rPr lang="en-US" altLang="ko-KR" sz="2600" dirty="0" err="1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yeji</a:t>
                </a:r>
                <a:endParaRPr lang="ko-KR" altLang="en-US" sz="2600" dirty="0">
                  <a:solidFill>
                    <a:schemeClr val="accent1">
                      <a:lumMod val="50000"/>
                    </a:schemeClr>
                  </a:solidFill>
                  <a:latin typeface="DX새날B" panose="02020600000000000000" pitchFamily="18" charset="-127"/>
                  <a:ea typeface="DX새날B" panose="02020600000000000000" pitchFamily="18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FB59D5-CD9D-4CCB-80A7-AA02EB20E2B8}"/>
                  </a:ext>
                </a:extLst>
              </p:cNvPr>
              <p:cNvSpPr txBox="1"/>
              <p:nvPr/>
            </p:nvSpPr>
            <p:spPr>
              <a:xfrm>
                <a:off x="9617400" y="2659274"/>
                <a:ext cx="26097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Hardware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- 3D print &amp; Design</a:t>
                </a:r>
                <a:endPara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C4284E-2097-4111-96C1-41E0FDFE9961}"/>
              </a:ext>
            </a:extLst>
          </p:cNvPr>
          <p:cNvGrpSpPr/>
          <p:nvPr/>
        </p:nvGrpSpPr>
        <p:grpSpPr>
          <a:xfrm>
            <a:off x="257684" y="1586868"/>
            <a:ext cx="3636818" cy="1865933"/>
            <a:chOff x="100671" y="1586868"/>
            <a:chExt cx="3636818" cy="1865933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A67B824-DA83-4487-8638-E8E110BDEAFB}"/>
                </a:ext>
              </a:extLst>
            </p:cNvPr>
            <p:cNvSpPr/>
            <p:nvPr/>
          </p:nvSpPr>
          <p:spPr>
            <a:xfrm>
              <a:off x="564987" y="1586868"/>
              <a:ext cx="2902416" cy="70788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3A0C991-C296-4770-ADEE-1CD986730CE6}"/>
                </a:ext>
              </a:extLst>
            </p:cNvPr>
            <p:cNvGrpSpPr/>
            <p:nvPr/>
          </p:nvGrpSpPr>
          <p:grpSpPr>
            <a:xfrm>
              <a:off x="100671" y="1861341"/>
              <a:ext cx="3636818" cy="1591460"/>
              <a:chOff x="9196905" y="2733885"/>
              <a:chExt cx="3636818" cy="159146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619A943-C275-4C5F-9489-B1EB929AD79E}"/>
                  </a:ext>
                </a:extLst>
              </p:cNvPr>
              <p:cNvSpPr/>
              <p:nvPr/>
            </p:nvSpPr>
            <p:spPr>
              <a:xfrm>
                <a:off x="9196905" y="2733885"/>
                <a:ext cx="498764" cy="492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BC510E-8691-4B45-837B-2BCF4CC79F89}"/>
                  </a:ext>
                </a:extLst>
              </p:cNvPr>
              <p:cNvSpPr txBox="1"/>
              <p:nvPr/>
            </p:nvSpPr>
            <p:spPr>
              <a:xfrm>
                <a:off x="9446287" y="2733886"/>
                <a:ext cx="3387436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Kim</a:t>
                </a:r>
                <a:r>
                  <a:rPr lang="ko-KR" altLang="en-US" sz="2600" dirty="0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 </a:t>
                </a:r>
                <a:r>
                  <a:rPr lang="en-US" altLang="ko-KR" sz="2600" dirty="0" err="1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Wonjung</a:t>
                </a:r>
                <a:r>
                  <a:rPr lang="en-US" altLang="ko-KR" sz="2600" dirty="0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 (leader)</a:t>
                </a:r>
                <a:endParaRPr lang="ko-KR" altLang="en-US" sz="2600" dirty="0">
                  <a:solidFill>
                    <a:schemeClr val="accent1">
                      <a:lumMod val="50000"/>
                    </a:schemeClr>
                  </a:solidFill>
                  <a:latin typeface="DX새날B" panose="02020600000000000000" pitchFamily="18" charset="-127"/>
                  <a:ea typeface="DX새날B" panose="02020600000000000000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BCE70C-0782-46E4-B87A-4D69E8470532}"/>
                  </a:ext>
                </a:extLst>
              </p:cNvPr>
              <p:cNvSpPr txBox="1"/>
              <p:nvPr/>
            </p:nvSpPr>
            <p:spPr>
              <a:xfrm>
                <a:off x="9338451" y="3309682"/>
                <a:ext cx="26097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Hardware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Arduino 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099EE9-377A-4E86-BD43-EEF429040AED}"/>
              </a:ext>
            </a:extLst>
          </p:cNvPr>
          <p:cNvGrpSpPr/>
          <p:nvPr/>
        </p:nvGrpSpPr>
        <p:grpSpPr>
          <a:xfrm>
            <a:off x="128379" y="4012880"/>
            <a:ext cx="3636818" cy="2173709"/>
            <a:chOff x="100671" y="4012880"/>
            <a:chExt cx="3636818" cy="217370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B073C353-0E55-4F43-82D2-99E3EC241B02}"/>
                </a:ext>
              </a:extLst>
            </p:cNvPr>
            <p:cNvSpPr/>
            <p:nvPr/>
          </p:nvSpPr>
          <p:spPr>
            <a:xfrm>
              <a:off x="564987" y="4012880"/>
              <a:ext cx="2902416" cy="707886"/>
            </a:xfrm>
            <a:prstGeom prst="roundRect">
              <a:avLst/>
            </a:prstGeom>
            <a:solidFill>
              <a:schemeClr val="accent5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973775B-7C50-43ED-8FD0-E293B602C561}"/>
                </a:ext>
              </a:extLst>
            </p:cNvPr>
            <p:cNvGrpSpPr/>
            <p:nvPr/>
          </p:nvGrpSpPr>
          <p:grpSpPr>
            <a:xfrm>
              <a:off x="100671" y="4287353"/>
              <a:ext cx="3636818" cy="1899236"/>
              <a:chOff x="9196905" y="2733885"/>
              <a:chExt cx="3636818" cy="1899236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3BDE21-DAA5-47CA-8F79-84F37E3496F8}"/>
                  </a:ext>
                </a:extLst>
              </p:cNvPr>
              <p:cNvSpPr/>
              <p:nvPr/>
            </p:nvSpPr>
            <p:spPr>
              <a:xfrm>
                <a:off x="9196905" y="2733885"/>
                <a:ext cx="498764" cy="492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6DCF7AF-B78F-4A2F-99C9-322CBC6506EC}"/>
                  </a:ext>
                </a:extLst>
              </p:cNvPr>
              <p:cNvSpPr txBox="1"/>
              <p:nvPr/>
            </p:nvSpPr>
            <p:spPr>
              <a:xfrm>
                <a:off x="9446287" y="2733886"/>
                <a:ext cx="3387436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Sin </a:t>
                </a:r>
                <a:r>
                  <a:rPr lang="en-US" altLang="ko-KR" sz="2600" dirty="0" err="1">
                    <a:solidFill>
                      <a:schemeClr val="accent1">
                        <a:lumMod val="50000"/>
                      </a:schemeClr>
                    </a:solidFill>
                    <a:latin typeface="DX새날B" panose="02020600000000000000" pitchFamily="18" charset="-127"/>
                    <a:ea typeface="DX새날B" panose="02020600000000000000" pitchFamily="18" charset="-127"/>
                  </a:rPr>
                  <a:t>sekyu</a:t>
                </a:r>
                <a:endParaRPr lang="ko-KR" altLang="en-US" sz="2600" dirty="0">
                  <a:solidFill>
                    <a:schemeClr val="accent1">
                      <a:lumMod val="50000"/>
                    </a:schemeClr>
                  </a:solidFill>
                  <a:latin typeface="DX새날B" panose="02020600000000000000" pitchFamily="18" charset="-127"/>
                  <a:ea typeface="DX새날B" panose="02020600000000000000" pitchFamily="18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74456C-D1CC-4DED-871B-B600F7E97699}"/>
                  </a:ext>
                </a:extLst>
              </p:cNvPr>
              <p:cNvSpPr txBox="1"/>
              <p:nvPr/>
            </p:nvSpPr>
            <p:spPr>
              <a:xfrm>
                <a:off x="9440047" y="3309682"/>
                <a:ext cx="26097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Chief of Development  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Software(Server)</a:t>
                </a:r>
                <a:endPara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3D228611-BA5A-4D8B-A3A6-58C1EEA4EE3B}"/>
              </a:ext>
            </a:extLst>
          </p:cNvPr>
          <p:cNvGrpSpPr/>
          <p:nvPr/>
        </p:nvGrpSpPr>
        <p:grpSpPr>
          <a:xfrm>
            <a:off x="244659" y="305986"/>
            <a:ext cx="3724970" cy="586980"/>
            <a:chOff x="3063977" y="2112853"/>
            <a:chExt cx="5749643" cy="586980"/>
          </a:xfrm>
        </p:grpSpPr>
        <p:sp>
          <p:nvSpPr>
            <p:cNvPr id="36" name="Group 9">
              <a:extLst>
                <a:ext uri="{FF2B5EF4-FFF2-40B4-BE49-F238E27FC236}">
                  <a16:creationId xmlns:a16="http://schemas.microsoft.com/office/drawing/2014/main" id="{DB1C616B-A292-404D-A5ED-8B776AAE9FDF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37" name="Group 22">
              <a:extLst>
                <a:ext uri="{FF2B5EF4-FFF2-40B4-BE49-F238E27FC236}">
                  <a16:creationId xmlns:a16="http://schemas.microsoft.com/office/drawing/2014/main" id="{11F6BC95-07B8-4355-86CC-A9F36D8B3DBD}"/>
                </a:ext>
              </a:extLst>
            </p:cNvPr>
            <p:cNvGrpSpPr/>
            <p:nvPr/>
          </p:nvGrpSpPr>
          <p:grpSpPr>
            <a:xfrm>
              <a:off x="3063977" y="2112853"/>
              <a:ext cx="1684725" cy="586980"/>
              <a:chOff x="3063977" y="2112853"/>
              <a:chExt cx="1684725" cy="586980"/>
            </a:xfrm>
          </p:grpSpPr>
          <p:sp>
            <p:nvSpPr>
              <p:cNvPr id="39" name="Group 11">
                <a:extLst>
                  <a:ext uri="{FF2B5EF4-FFF2-40B4-BE49-F238E27FC236}">
                    <a16:creationId xmlns:a16="http://schemas.microsoft.com/office/drawing/2014/main" id="{E772AE12-AFA2-47C1-AD59-E6930B445038}"/>
                  </a:ext>
                </a:extLst>
              </p:cNvPr>
              <p:cNvSpPr/>
              <p:nvPr/>
            </p:nvSpPr>
            <p:spPr>
              <a:xfrm>
                <a:off x="3063977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40" name="pptmoa 12">
                <a:extLst>
                  <a:ext uri="{FF2B5EF4-FFF2-40B4-BE49-F238E27FC236}">
                    <a16:creationId xmlns:a16="http://schemas.microsoft.com/office/drawing/2014/main" id="{C3C9BD45-68E3-4B7E-A2C7-0D5ED306D3DF}"/>
                  </a:ext>
                </a:extLst>
              </p:cNvPr>
              <p:cNvSpPr txBox="1"/>
              <p:nvPr/>
            </p:nvSpPr>
            <p:spPr>
              <a:xfrm>
                <a:off x="3079153" y="2115795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38" name="pptmoa 13">
              <a:extLst>
                <a:ext uri="{FF2B5EF4-FFF2-40B4-BE49-F238E27FC236}">
                  <a16:creationId xmlns:a16="http://schemas.microsoft.com/office/drawing/2014/main" id="{F956DC5D-E9A4-4084-B988-2960D74CAB40}"/>
                </a:ext>
              </a:extLst>
            </p:cNvPr>
            <p:cNvSpPr txBox="1"/>
            <p:nvPr/>
          </p:nvSpPr>
          <p:spPr>
            <a:xfrm>
              <a:off x="4288874" y="2204978"/>
              <a:ext cx="3716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 Introduction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32C699-71BA-4ED3-B539-73DCCB3E0FA2}"/>
              </a:ext>
            </a:extLst>
          </p:cNvPr>
          <p:cNvGrpSpPr/>
          <p:nvPr/>
        </p:nvGrpSpPr>
        <p:grpSpPr>
          <a:xfrm>
            <a:off x="4346622" y="364067"/>
            <a:ext cx="2152150" cy="468197"/>
            <a:chOff x="3885363" y="3442111"/>
            <a:chExt cx="4212229" cy="685494"/>
          </a:xfrm>
        </p:grpSpPr>
        <p:sp>
          <p:nvSpPr>
            <p:cNvPr id="42" name="Group 2">
              <a:extLst>
                <a:ext uri="{FF2B5EF4-FFF2-40B4-BE49-F238E27FC236}">
                  <a16:creationId xmlns:a16="http://schemas.microsoft.com/office/drawing/2014/main" id="{42139478-B2F2-46CD-8173-8FA5FEA44ACA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3" name="pptmoa 47">
              <a:extLst>
                <a:ext uri="{FF2B5EF4-FFF2-40B4-BE49-F238E27FC236}">
                  <a16:creationId xmlns:a16="http://schemas.microsoft.com/office/drawing/2014/main" id="{BBDC7A8D-2CE7-4EC8-B262-A15349BDDDE1}"/>
                </a:ext>
              </a:extLst>
            </p:cNvPr>
            <p:cNvSpPr/>
            <p:nvPr/>
          </p:nvSpPr>
          <p:spPr>
            <a:xfrm>
              <a:off x="3885363" y="3442111"/>
              <a:ext cx="4212229" cy="642125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Member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E9CBAF-4C0D-4F2B-9050-EE13933D69AE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99988590-774F-4474-9071-9514089CB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4" b="-130"/>
          <a:stretch/>
        </p:blipFill>
        <p:spPr>
          <a:xfrm>
            <a:off x="3470423" y="1451846"/>
            <a:ext cx="5337297" cy="4806969"/>
          </a:xfrm>
          <a:prstGeom prst="roundRect">
            <a:avLst>
              <a:gd name="adj" fmla="val 16667"/>
            </a:avLst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D9E752A-6C5D-4069-8BA3-F2BCC7008DBF}"/>
              </a:ext>
            </a:extLst>
          </p:cNvPr>
          <p:cNvSpPr/>
          <p:nvPr/>
        </p:nvSpPr>
        <p:spPr>
          <a:xfrm>
            <a:off x="2844800" y="4927913"/>
            <a:ext cx="1921163" cy="18898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06E755F-A8A8-4D27-ACF0-163B6D475DB7}"/>
              </a:ext>
            </a:extLst>
          </p:cNvPr>
          <p:cNvSpPr/>
          <p:nvPr/>
        </p:nvSpPr>
        <p:spPr>
          <a:xfrm>
            <a:off x="3073010" y="5172456"/>
            <a:ext cx="1439789" cy="1378962"/>
          </a:xfrm>
          <a:prstGeom prst="ellipse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74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/>
          <p:nvPr/>
        </p:nvSpPr>
        <p:spPr>
          <a:xfrm>
            <a:off x="-737828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pptmoa 2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pptmoa 3"/>
          <p:cNvSpPr/>
          <p:nvPr/>
        </p:nvSpPr>
        <p:spPr>
          <a:xfrm>
            <a:off x="11454172" y="2691172"/>
            <a:ext cx="1475656" cy="1475656"/>
          </a:xfrm>
          <a:prstGeom prst="diamond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pptmoa 4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7" name="Group 10">
            <a:extLst>
              <a:ext uri="{FF2B5EF4-FFF2-40B4-BE49-F238E27FC236}">
                <a16:creationId xmlns:a16="http://schemas.microsoft.com/office/drawing/2014/main" id="{00964FBE-23D0-4305-AA68-988A0553E58F}"/>
              </a:ext>
            </a:extLst>
          </p:cNvPr>
          <p:cNvGrpSpPr/>
          <p:nvPr/>
        </p:nvGrpSpPr>
        <p:grpSpPr>
          <a:xfrm>
            <a:off x="4659085" y="586454"/>
            <a:ext cx="2873829" cy="667657"/>
            <a:chOff x="4659085" y="609604"/>
            <a:chExt cx="2873829" cy="667657"/>
          </a:xfrm>
        </p:grpSpPr>
        <p:sp>
          <p:nvSpPr>
            <p:cNvPr id="108" name="Group 7">
              <a:extLst>
                <a:ext uri="{FF2B5EF4-FFF2-40B4-BE49-F238E27FC236}">
                  <a16:creationId xmlns:a16="http://schemas.microsoft.com/office/drawing/2014/main" id="{B8B10DB0-5411-4874-A827-AFBD6CB61769}"/>
                </a:ext>
              </a:extLst>
            </p:cNvPr>
            <p:cNvSpPr/>
            <p:nvPr/>
          </p:nvSpPr>
          <p:spPr>
            <a:xfrm>
              <a:off x="4659085" y="609604"/>
              <a:ext cx="2873829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9" name="pptmoa 8">
              <a:extLst>
                <a:ext uri="{FF2B5EF4-FFF2-40B4-BE49-F238E27FC236}">
                  <a16:creationId xmlns:a16="http://schemas.microsoft.com/office/drawing/2014/main" id="{745B012F-5C49-422D-8D7C-8E1F1B1FFC9D}"/>
                </a:ext>
              </a:extLst>
            </p:cNvPr>
            <p:cNvSpPr txBox="1"/>
            <p:nvPr/>
          </p:nvSpPr>
          <p:spPr>
            <a:xfrm>
              <a:off x="5304757" y="716894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CONTENT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6F42EAB2-978C-4870-9CFB-2C4B5B0AB631}"/>
              </a:ext>
            </a:extLst>
          </p:cNvPr>
          <p:cNvGrpSpPr/>
          <p:nvPr/>
        </p:nvGrpSpPr>
        <p:grpSpPr>
          <a:xfrm>
            <a:off x="3228765" y="3162774"/>
            <a:ext cx="5734469" cy="667658"/>
            <a:chOff x="3228765" y="3428999"/>
            <a:chExt cx="5734469" cy="667658"/>
          </a:xfrm>
        </p:grpSpPr>
        <p:sp>
          <p:nvSpPr>
            <p:cNvPr id="117" name="Group 14">
              <a:extLst>
                <a:ext uri="{FF2B5EF4-FFF2-40B4-BE49-F238E27FC236}">
                  <a16:creationId xmlns:a16="http://schemas.microsoft.com/office/drawing/2014/main" id="{820D12F6-45FB-47B3-B7B7-F0AC241689C4}"/>
                </a:ext>
              </a:extLst>
            </p:cNvPr>
            <p:cNvSpPr/>
            <p:nvPr/>
          </p:nvSpPr>
          <p:spPr>
            <a:xfrm>
              <a:off x="3228766" y="3429000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18" name="Group 23">
              <a:extLst>
                <a:ext uri="{FF2B5EF4-FFF2-40B4-BE49-F238E27FC236}">
                  <a16:creationId xmlns:a16="http://schemas.microsoft.com/office/drawing/2014/main" id="{00166A6B-B2CE-485B-B4B0-4A2D827408B8}"/>
                </a:ext>
              </a:extLst>
            </p:cNvPr>
            <p:cNvGrpSpPr/>
            <p:nvPr/>
          </p:nvGrpSpPr>
          <p:grpSpPr>
            <a:xfrm>
              <a:off x="3228765" y="3428999"/>
              <a:ext cx="667657" cy="667657"/>
              <a:chOff x="3228765" y="3428999"/>
              <a:chExt cx="667657" cy="667657"/>
            </a:xfrm>
          </p:grpSpPr>
          <p:sp>
            <p:nvSpPr>
              <p:cNvPr id="120" name="Group 15">
                <a:extLst>
                  <a:ext uri="{FF2B5EF4-FFF2-40B4-BE49-F238E27FC236}">
                    <a16:creationId xmlns:a16="http://schemas.microsoft.com/office/drawing/2014/main" id="{36AF8A5F-0D8B-4E5B-906F-BD11FE923AEC}"/>
                  </a:ext>
                </a:extLst>
              </p:cNvPr>
              <p:cNvSpPr/>
              <p:nvPr/>
            </p:nvSpPr>
            <p:spPr>
              <a:xfrm>
                <a:off x="3228765" y="3428999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21" name="pptmoa 16">
                <a:extLst>
                  <a:ext uri="{FF2B5EF4-FFF2-40B4-BE49-F238E27FC236}">
                    <a16:creationId xmlns:a16="http://schemas.microsoft.com/office/drawing/2014/main" id="{C53C0DD4-AF38-448F-8326-2B080DD4AAEB}"/>
                  </a:ext>
                </a:extLst>
              </p:cNvPr>
              <p:cNvSpPr txBox="1"/>
              <p:nvPr/>
            </p:nvSpPr>
            <p:spPr>
              <a:xfrm>
                <a:off x="3236220" y="3462925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19" name="pptmoa 17">
              <a:extLst>
                <a:ext uri="{FF2B5EF4-FFF2-40B4-BE49-F238E27FC236}">
                  <a16:creationId xmlns:a16="http://schemas.microsoft.com/office/drawing/2014/main" id="{DE6B3598-84E1-4A0C-936C-9224A58792C4}"/>
                </a:ext>
              </a:extLst>
            </p:cNvPr>
            <p:cNvSpPr txBox="1"/>
            <p:nvPr/>
          </p:nvSpPr>
          <p:spPr>
            <a:xfrm>
              <a:off x="5156694" y="3536625"/>
              <a:ext cx="2204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Overview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22" name="Group 38">
            <a:extLst>
              <a:ext uri="{FF2B5EF4-FFF2-40B4-BE49-F238E27FC236}">
                <a16:creationId xmlns:a16="http://schemas.microsoft.com/office/drawing/2014/main" id="{18319A54-B6F4-4C3D-820C-CDC7B360757A}"/>
              </a:ext>
            </a:extLst>
          </p:cNvPr>
          <p:cNvGrpSpPr/>
          <p:nvPr/>
        </p:nvGrpSpPr>
        <p:grpSpPr>
          <a:xfrm>
            <a:off x="3228764" y="4371483"/>
            <a:ext cx="5734469" cy="667658"/>
            <a:chOff x="3228764" y="4834483"/>
            <a:chExt cx="5734469" cy="667658"/>
          </a:xfrm>
        </p:grpSpPr>
        <p:sp>
          <p:nvSpPr>
            <p:cNvPr id="123" name="Group 18">
              <a:extLst>
                <a:ext uri="{FF2B5EF4-FFF2-40B4-BE49-F238E27FC236}">
                  <a16:creationId xmlns:a16="http://schemas.microsoft.com/office/drawing/2014/main" id="{4B058C13-4A30-440A-89D7-F162B19CA846}"/>
                </a:ext>
              </a:extLst>
            </p:cNvPr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24" name="Group 24">
              <a:extLst>
                <a:ext uri="{FF2B5EF4-FFF2-40B4-BE49-F238E27FC236}">
                  <a16:creationId xmlns:a16="http://schemas.microsoft.com/office/drawing/2014/main" id="{D8EA827B-E475-4A2A-92AA-DC68BE41E11A}"/>
                </a:ext>
              </a:extLst>
            </p:cNvPr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126" name="Group 19">
                <a:extLst>
                  <a:ext uri="{FF2B5EF4-FFF2-40B4-BE49-F238E27FC236}">
                    <a16:creationId xmlns:a16="http://schemas.microsoft.com/office/drawing/2014/main" id="{DFD943FD-2904-40D3-8D62-BB95D971E19C}"/>
                  </a:ext>
                </a:extLst>
              </p:cNvPr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27" name="pptmoa 20">
                <a:extLst>
                  <a:ext uri="{FF2B5EF4-FFF2-40B4-BE49-F238E27FC236}">
                    <a16:creationId xmlns:a16="http://schemas.microsoft.com/office/drawing/2014/main" id="{81A8AB9D-6CA6-4D10-92CE-FAA902C05CE3}"/>
                  </a:ext>
                </a:extLst>
              </p:cNvPr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25" name="pptmoa 21">
              <a:extLst>
                <a:ext uri="{FF2B5EF4-FFF2-40B4-BE49-F238E27FC236}">
                  <a16:creationId xmlns:a16="http://schemas.microsoft.com/office/drawing/2014/main" id="{3BB29518-68DC-48F7-8128-153AD2E3E69A}"/>
                </a:ext>
              </a:extLst>
            </p:cNvPr>
            <p:cNvSpPr txBox="1"/>
            <p:nvPr/>
          </p:nvSpPr>
          <p:spPr>
            <a:xfrm>
              <a:off x="4959525" y="4942109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Introduction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28" name="Group 38">
            <a:extLst>
              <a:ext uri="{FF2B5EF4-FFF2-40B4-BE49-F238E27FC236}">
                <a16:creationId xmlns:a16="http://schemas.microsoft.com/office/drawing/2014/main" id="{CF130D02-A824-450A-B06A-ECBB887F1E48}"/>
              </a:ext>
            </a:extLst>
          </p:cNvPr>
          <p:cNvGrpSpPr/>
          <p:nvPr/>
        </p:nvGrpSpPr>
        <p:grpSpPr>
          <a:xfrm>
            <a:off x="3220643" y="5622856"/>
            <a:ext cx="5734469" cy="667658"/>
            <a:chOff x="3228764" y="4834483"/>
            <a:chExt cx="5734469" cy="667658"/>
          </a:xfrm>
        </p:grpSpPr>
        <p:sp>
          <p:nvSpPr>
            <p:cNvPr id="129" name="Group 18">
              <a:extLst>
                <a:ext uri="{FF2B5EF4-FFF2-40B4-BE49-F238E27FC236}">
                  <a16:creationId xmlns:a16="http://schemas.microsoft.com/office/drawing/2014/main" id="{B4688BFB-7824-49BD-8BE8-DC8BB0642A9B}"/>
                </a:ext>
              </a:extLst>
            </p:cNvPr>
            <p:cNvSpPr/>
            <p:nvPr/>
          </p:nvSpPr>
          <p:spPr>
            <a:xfrm>
              <a:off x="3228765" y="4834484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30" name="Group 24">
              <a:extLst>
                <a:ext uri="{FF2B5EF4-FFF2-40B4-BE49-F238E27FC236}">
                  <a16:creationId xmlns:a16="http://schemas.microsoft.com/office/drawing/2014/main" id="{0C8E7866-C4EE-459C-A8E1-E48DCC945202}"/>
                </a:ext>
              </a:extLst>
            </p:cNvPr>
            <p:cNvGrpSpPr/>
            <p:nvPr/>
          </p:nvGrpSpPr>
          <p:grpSpPr>
            <a:xfrm>
              <a:off x="3228764" y="4834483"/>
              <a:ext cx="667657" cy="667657"/>
              <a:chOff x="3228764" y="4834483"/>
              <a:chExt cx="667657" cy="667657"/>
            </a:xfrm>
          </p:grpSpPr>
          <p:sp>
            <p:nvSpPr>
              <p:cNvPr id="132" name="Group 19">
                <a:extLst>
                  <a:ext uri="{FF2B5EF4-FFF2-40B4-BE49-F238E27FC236}">
                    <a16:creationId xmlns:a16="http://schemas.microsoft.com/office/drawing/2014/main" id="{399E732D-2CFD-42A9-989B-EF89AC7FE3B0}"/>
                  </a:ext>
                </a:extLst>
              </p:cNvPr>
              <p:cNvSpPr/>
              <p:nvPr/>
            </p:nvSpPr>
            <p:spPr>
              <a:xfrm>
                <a:off x="3228764" y="4834483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33" name="pptmoa 20">
                <a:extLst>
                  <a:ext uri="{FF2B5EF4-FFF2-40B4-BE49-F238E27FC236}">
                    <a16:creationId xmlns:a16="http://schemas.microsoft.com/office/drawing/2014/main" id="{D8AF29D4-86E6-410C-9147-0DA78B060CE2}"/>
                  </a:ext>
                </a:extLst>
              </p:cNvPr>
              <p:cNvSpPr txBox="1"/>
              <p:nvPr/>
            </p:nvSpPr>
            <p:spPr>
              <a:xfrm>
                <a:off x="3236220" y="4875923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1" name="pptmoa 21">
              <a:extLst>
                <a:ext uri="{FF2B5EF4-FFF2-40B4-BE49-F238E27FC236}">
                  <a16:creationId xmlns:a16="http://schemas.microsoft.com/office/drawing/2014/main" id="{246F0434-F25D-4648-8544-09E0D2616D3C}"/>
                </a:ext>
              </a:extLst>
            </p:cNvPr>
            <p:cNvSpPr txBox="1"/>
            <p:nvPr/>
          </p:nvSpPr>
          <p:spPr>
            <a:xfrm>
              <a:off x="4980364" y="4942109"/>
              <a:ext cx="25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Achievement status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76323" y="3234136"/>
            <a:ext cx="3198590" cy="5961152"/>
            <a:chOff x="5248275" y="4160838"/>
            <a:chExt cx="1630362" cy="3038475"/>
          </a:xfrm>
        </p:grpSpPr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254625" y="4189413"/>
              <a:ext cx="1624012" cy="3006725"/>
            </a:xfrm>
            <a:custGeom>
              <a:avLst/>
              <a:gdLst>
                <a:gd name="T0" fmla="*/ 902 w 1550"/>
                <a:gd name="T1" fmla="*/ 2607 h 2871"/>
                <a:gd name="T2" fmla="*/ 607 w 1550"/>
                <a:gd name="T3" fmla="*/ 1892 h 2871"/>
                <a:gd name="T4" fmla="*/ 471 w 1550"/>
                <a:gd name="T5" fmla="*/ 1652 h 2871"/>
                <a:gd name="T6" fmla="*/ 370 w 1550"/>
                <a:gd name="T7" fmla="*/ 1562 h 2871"/>
                <a:gd name="T8" fmla="*/ 228 w 1550"/>
                <a:gd name="T9" fmla="*/ 1365 h 2871"/>
                <a:gd name="T10" fmla="*/ 159 w 1550"/>
                <a:gd name="T11" fmla="*/ 1282 h 2871"/>
                <a:gd name="T12" fmla="*/ 120 w 1550"/>
                <a:gd name="T13" fmla="*/ 1148 h 2871"/>
                <a:gd name="T14" fmla="*/ 27 w 1550"/>
                <a:gd name="T15" fmla="*/ 942 h 2871"/>
                <a:gd name="T16" fmla="*/ 64 w 1550"/>
                <a:gd name="T17" fmla="*/ 811 h 2871"/>
                <a:gd name="T18" fmla="*/ 51 w 1550"/>
                <a:gd name="T19" fmla="*/ 679 h 2871"/>
                <a:gd name="T20" fmla="*/ 146 w 1550"/>
                <a:gd name="T21" fmla="*/ 650 h 2871"/>
                <a:gd name="T22" fmla="*/ 201 w 1550"/>
                <a:gd name="T23" fmla="*/ 747 h 2871"/>
                <a:gd name="T24" fmla="*/ 150 w 1550"/>
                <a:gd name="T25" fmla="*/ 594 h 2871"/>
                <a:gd name="T26" fmla="*/ 73 w 1550"/>
                <a:gd name="T27" fmla="*/ 386 h 2871"/>
                <a:gd name="T28" fmla="*/ 32 w 1550"/>
                <a:gd name="T29" fmla="*/ 227 h 2871"/>
                <a:gd name="T30" fmla="*/ 72 w 1550"/>
                <a:gd name="T31" fmla="*/ 22 h 2871"/>
                <a:gd name="T32" fmla="*/ 194 w 1550"/>
                <a:gd name="T33" fmla="*/ 128 h 2871"/>
                <a:gd name="T34" fmla="*/ 260 w 1550"/>
                <a:gd name="T35" fmla="*/ 336 h 2871"/>
                <a:gd name="T36" fmla="*/ 347 w 1550"/>
                <a:gd name="T37" fmla="*/ 560 h 2871"/>
                <a:gd name="T38" fmla="*/ 463 w 1550"/>
                <a:gd name="T39" fmla="*/ 692 h 2871"/>
                <a:gd name="T40" fmla="*/ 571 w 1550"/>
                <a:gd name="T41" fmla="*/ 644 h 2871"/>
                <a:gd name="T42" fmla="*/ 703 w 1550"/>
                <a:gd name="T43" fmla="*/ 710 h 2871"/>
                <a:gd name="T44" fmla="*/ 793 w 1550"/>
                <a:gd name="T45" fmla="*/ 692 h 2871"/>
                <a:gd name="T46" fmla="*/ 901 w 1550"/>
                <a:gd name="T47" fmla="*/ 749 h 2871"/>
                <a:gd name="T48" fmla="*/ 1016 w 1550"/>
                <a:gd name="T49" fmla="*/ 759 h 2871"/>
                <a:gd name="T50" fmla="*/ 1120 w 1550"/>
                <a:gd name="T51" fmla="*/ 991 h 2871"/>
                <a:gd name="T52" fmla="*/ 1135 w 1550"/>
                <a:gd name="T53" fmla="*/ 1344 h 2871"/>
                <a:gd name="T54" fmla="*/ 1178 w 1550"/>
                <a:gd name="T55" fmla="*/ 1563 h 2871"/>
                <a:gd name="T56" fmla="*/ 1426 w 1550"/>
                <a:gd name="T57" fmla="*/ 2087 h 2871"/>
                <a:gd name="T58" fmla="*/ 1550 w 1550"/>
                <a:gd name="T59" fmla="*/ 2295 h 2871"/>
                <a:gd name="T60" fmla="*/ 995 w 1550"/>
                <a:gd name="T61" fmla="*/ 2871 h 2871"/>
                <a:gd name="T62" fmla="*/ 902 w 1550"/>
                <a:gd name="T63" fmla="*/ 2607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0" h="2871">
                  <a:moveTo>
                    <a:pt x="902" y="2607"/>
                  </a:moveTo>
                  <a:cubicBezTo>
                    <a:pt x="902" y="2607"/>
                    <a:pt x="656" y="2013"/>
                    <a:pt x="607" y="1892"/>
                  </a:cubicBezTo>
                  <a:cubicBezTo>
                    <a:pt x="559" y="1771"/>
                    <a:pt x="501" y="1676"/>
                    <a:pt x="471" y="1652"/>
                  </a:cubicBezTo>
                  <a:cubicBezTo>
                    <a:pt x="441" y="1627"/>
                    <a:pt x="394" y="1605"/>
                    <a:pt x="370" y="1562"/>
                  </a:cubicBezTo>
                  <a:cubicBezTo>
                    <a:pt x="346" y="1518"/>
                    <a:pt x="247" y="1396"/>
                    <a:pt x="228" y="1365"/>
                  </a:cubicBezTo>
                  <a:cubicBezTo>
                    <a:pt x="208" y="1334"/>
                    <a:pt x="180" y="1303"/>
                    <a:pt x="159" y="1282"/>
                  </a:cubicBezTo>
                  <a:cubicBezTo>
                    <a:pt x="137" y="1261"/>
                    <a:pt x="124" y="1169"/>
                    <a:pt x="120" y="1148"/>
                  </a:cubicBezTo>
                  <a:cubicBezTo>
                    <a:pt x="115" y="1127"/>
                    <a:pt x="31" y="998"/>
                    <a:pt x="27" y="942"/>
                  </a:cubicBezTo>
                  <a:cubicBezTo>
                    <a:pt x="23" y="903"/>
                    <a:pt x="62" y="843"/>
                    <a:pt x="64" y="811"/>
                  </a:cubicBezTo>
                  <a:cubicBezTo>
                    <a:pt x="65" y="780"/>
                    <a:pt x="37" y="714"/>
                    <a:pt x="51" y="679"/>
                  </a:cubicBezTo>
                  <a:cubicBezTo>
                    <a:pt x="70" y="628"/>
                    <a:pt x="116" y="625"/>
                    <a:pt x="146" y="650"/>
                  </a:cubicBezTo>
                  <a:cubicBezTo>
                    <a:pt x="176" y="674"/>
                    <a:pt x="192" y="724"/>
                    <a:pt x="201" y="747"/>
                  </a:cubicBezTo>
                  <a:cubicBezTo>
                    <a:pt x="190" y="698"/>
                    <a:pt x="165" y="629"/>
                    <a:pt x="150" y="594"/>
                  </a:cubicBezTo>
                  <a:cubicBezTo>
                    <a:pt x="123" y="529"/>
                    <a:pt x="91" y="462"/>
                    <a:pt x="73" y="386"/>
                  </a:cubicBezTo>
                  <a:cubicBezTo>
                    <a:pt x="54" y="311"/>
                    <a:pt x="41" y="279"/>
                    <a:pt x="32" y="227"/>
                  </a:cubicBezTo>
                  <a:cubicBezTo>
                    <a:pt x="11" y="110"/>
                    <a:pt x="0" y="58"/>
                    <a:pt x="72" y="22"/>
                  </a:cubicBezTo>
                  <a:cubicBezTo>
                    <a:pt x="119" y="0"/>
                    <a:pt x="164" y="38"/>
                    <a:pt x="194" y="128"/>
                  </a:cubicBezTo>
                  <a:cubicBezTo>
                    <a:pt x="218" y="201"/>
                    <a:pt x="226" y="246"/>
                    <a:pt x="260" y="336"/>
                  </a:cubicBezTo>
                  <a:cubicBezTo>
                    <a:pt x="294" y="424"/>
                    <a:pt x="323" y="480"/>
                    <a:pt x="347" y="560"/>
                  </a:cubicBezTo>
                  <a:cubicBezTo>
                    <a:pt x="362" y="614"/>
                    <a:pt x="415" y="678"/>
                    <a:pt x="463" y="692"/>
                  </a:cubicBezTo>
                  <a:cubicBezTo>
                    <a:pt x="512" y="706"/>
                    <a:pt x="538" y="643"/>
                    <a:pt x="571" y="644"/>
                  </a:cubicBezTo>
                  <a:cubicBezTo>
                    <a:pt x="652" y="646"/>
                    <a:pt x="653" y="698"/>
                    <a:pt x="703" y="710"/>
                  </a:cubicBezTo>
                  <a:cubicBezTo>
                    <a:pt x="754" y="721"/>
                    <a:pt x="745" y="682"/>
                    <a:pt x="793" y="692"/>
                  </a:cubicBezTo>
                  <a:cubicBezTo>
                    <a:pt x="840" y="701"/>
                    <a:pt x="847" y="727"/>
                    <a:pt x="901" y="749"/>
                  </a:cubicBezTo>
                  <a:cubicBezTo>
                    <a:pt x="938" y="764"/>
                    <a:pt x="946" y="716"/>
                    <a:pt x="1016" y="759"/>
                  </a:cubicBezTo>
                  <a:cubicBezTo>
                    <a:pt x="1086" y="802"/>
                    <a:pt x="1123" y="894"/>
                    <a:pt x="1120" y="991"/>
                  </a:cubicBezTo>
                  <a:cubicBezTo>
                    <a:pt x="1118" y="1087"/>
                    <a:pt x="1175" y="1219"/>
                    <a:pt x="1135" y="1344"/>
                  </a:cubicBezTo>
                  <a:cubicBezTo>
                    <a:pt x="1112" y="1414"/>
                    <a:pt x="1152" y="1464"/>
                    <a:pt x="1178" y="1563"/>
                  </a:cubicBezTo>
                  <a:cubicBezTo>
                    <a:pt x="1218" y="1722"/>
                    <a:pt x="1378" y="2013"/>
                    <a:pt x="1426" y="2087"/>
                  </a:cubicBezTo>
                  <a:cubicBezTo>
                    <a:pt x="1474" y="2161"/>
                    <a:pt x="1507" y="2222"/>
                    <a:pt x="1550" y="2295"/>
                  </a:cubicBezTo>
                  <a:cubicBezTo>
                    <a:pt x="1498" y="2348"/>
                    <a:pt x="1060" y="2819"/>
                    <a:pt x="995" y="2871"/>
                  </a:cubicBezTo>
                  <a:cubicBezTo>
                    <a:pt x="972" y="2810"/>
                    <a:pt x="939" y="2695"/>
                    <a:pt x="902" y="2607"/>
                  </a:cubicBez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248275" y="4189413"/>
              <a:ext cx="1257300" cy="3006725"/>
            </a:xfrm>
            <a:custGeom>
              <a:avLst/>
              <a:gdLst>
                <a:gd name="T0" fmla="*/ 374 w 1201"/>
                <a:gd name="T1" fmla="*/ 1379 h 2871"/>
                <a:gd name="T2" fmla="*/ 128 w 1201"/>
                <a:gd name="T3" fmla="*/ 1068 h 2871"/>
                <a:gd name="T4" fmla="*/ 83 w 1201"/>
                <a:gd name="T5" fmla="*/ 846 h 2871"/>
                <a:gd name="T6" fmla="*/ 121 w 1201"/>
                <a:gd name="T7" fmla="*/ 668 h 2871"/>
                <a:gd name="T8" fmla="*/ 181 w 1201"/>
                <a:gd name="T9" fmla="*/ 765 h 2871"/>
                <a:gd name="T10" fmla="*/ 195 w 1201"/>
                <a:gd name="T11" fmla="*/ 847 h 2871"/>
                <a:gd name="T12" fmla="*/ 169 w 1201"/>
                <a:gd name="T13" fmla="*/ 876 h 2871"/>
                <a:gd name="T14" fmla="*/ 219 w 1201"/>
                <a:gd name="T15" fmla="*/ 925 h 2871"/>
                <a:gd name="T16" fmla="*/ 205 w 1201"/>
                <a:gd name="T17" fmla="*/ 1010 h 2871"/>
                <a:gd name="T18" fmla="*/ 234 w 1201"/>
                <a:gd name="T19" fmla="*/ 1157 h 2871"/>
                <a:gd name="T20" fmla="*/ 244 w 1201"/>
                <a:gd name="T21" fmla="*/ 1198 h 2871"/>
                <a:gd name="T22" fmla="*/ 287 w 1201"/>
                <a:gd name="T23" fmla="*/ 984 h 2871"/>
                <a:gd name="T24" fmla="*/ 247 w 1201"/>
                <a:gd name="T25" fmla="*/ 768 h 2871"/>
                <a:gd name="T26" fmla="*/ 165 w 1201"/>
                <a:gd name="T27" fmla="*/ 535 h 2871"/>
                <a:gd name="T28" fmla="*/ 70 w 1201"/>
                <a:gd name="T29" fmla="*/ 294 h 2871"/>
                <a:gd name="T30" fmla="*/ 80 w 1201"/>
                <a:gd name="T31" fmla="*/ 45 h 2871"/>
                <a:gd name="T32" fmla="*/ 225 w 1201"/>
                <a:gd name="T33" fmla="*/ 239 h 2871"/>
                <a:gd name="T34" fmla="*/ 312 w 1201"/>
                <a:gd name="T35" fmla="*/ 446 h 2871"/>
                <a:gd name="T36" fmla="*/ 201 w 1201"/>
                <a:gd name="T37" fmla="*/ 128 h 2871"/>
                <a:gd name="T38" fmla="*/ 79 w 1201"/>
                <a:gd name="T39" fmla="*/ 22 h 2871"/>
                <a:gd name="T40" fmla="*/ 39 w 1201"/>
                <a:gd name="T41" fmla="*/ 227 h 2871"/>
                <a:gd name="T42" fmla="*/ 80 w 1201"/>
                <a:gd name="T43" fmla="*/ 386 h 2871"/>
                <a:gd name="T44" fmla="*/ 157 w 1201"/>
                <a:gd name="T45" fmla="*/ 594 h 2871"/>
                <a:gd name="T46" fmla="*/ 210 w 1201"/>
                <a:gd name="T47" fmla="*/ 763 h 2871"/>
                <a:gd name="T48" fmla="*/ 153 w 1201"/>
                <a:gd name="T49" fmla="*/ 650 h 2871"/>
                <a:gd name="T50" fmla="*/ 58 w 1201"/>
                <a:gd name="T51" fmla="*/ 679 h 2871"/>
                <a:gd name="T52" fmla="*/ 71 w 1201"/>
                <a:gd name="T53" fmla="*/ 811 h 2871"/>
                <a:gd name="T54" fmla="*/ 34 w 1201"/>
                <a:gd name="T55" fmla="*/ 942 h 2871"/>
                <a:gd name="T56" fmla="*/ 127 w 1201"/>
                <a:gd name="T57" fmla="*/ 1148 h 2871"/>
                <a:gd name="T58" fmla="*/ 166 w 1201"/>
                <a:gd name="T59" fmla="*/ 1282 h 2871"/>
                <a:gd name="T60" fmla="*/ 235 w 1201"/>
                <a:gd name="T61" fmla="*/ 1365 h 2871"/>
                <a:gd name="T62" fmla="*/ 377 w 1201"/>
                <a:gd name="T63" fmla="*/ 1562 h 2871"/>
                <a:gd name="T64" fmla="*/ 478 w 1201"/>
                <a:gd name="T65" fmla="*/ 1652 h 2871"/>
                <a:gd name="T66" fmla="*/ 614 w 1201"/>
                <a:gd name="T67" fmla="*/ 1892 h 2871"/>
                <a:gd name="T68" fmla="*/ 909 w 1201"/>
                <a:gd name="T69" fmla="*/ 2607 h 2871"/>
                <a:gd name="T70" fmla="*/ 1002 w 1201"/>
                <a:gd name="T71" fmla="*/ 2871 h 2871"/>
                <a:gd name="T72" fmla="*/ 1201 w 1201"/>
                <a:gd name="T73" fmla="*/ 2671 h 2871"/>
                <a:gd name="T74" fmla="*/ 715 w 1201"/>
                <a:gd name="T75" fmla="*/ 1934 h 2871"/>
                <a:gd name="T76" fmla="*/ 374 w 1201"/>
                <a:gd name="T77" fmla="*/ 1379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1" h="2871">
                  <a:moveTo>
                    <a:pt x="374" y="1379"/>
                  </a:moveTo>
                  <a:cubicBezTo>
                    <a:pt x="255" y="1286"/>
                    <a:pt x="178" y="1221"/>
                    <a:pt x="128" y="1068"/>
                  </a:cubicBezTo>
                  <a:cubicBezTo>
                    <a:pt x="104" y="996"/>
                    <a:pt x="74" y="922"/>
                    <a:pt x="83" y="846"/>
                  </a:cubicBezTo>
                  <a:cubicBezTo>
                    <a:pt x="85" y="827"/>
                    <a:pt x="152" y="743"/>
                    <a:pt x="121" y="668"/>
                  </a:cubicBezTo>
                  <a:cubicBezTo>
                    <a:pt x="140" y="678"/>
                    <a:pt x="176" y="747"/>
                    <a:pt x="181" y="765"/>
                  </a:cubicBezTo>
                  <a:cubicBezTo>
                    <a:pt x="184" y="778"/>
                    <a:pt x="201" y="825"/>
                    <a:pt x="195" y="847"/>
                  </a:cubicBezTo>
                  <a:cubicBezTo>
                    <a:pt x="191" y="864"/>
                    <a:pt x="169" y="864"/>
                    <a:pt x="169" y="876"/>
                  </a:cubicBezTo>
                  <a:cubicBezTo>
                    <a:pt x="170" y="897"/>
                    <a:pt x="216" y="907"/>
                    <a:pt x="219" y="925"/>
                  </a:cubicBezTo>
                  <a:cubicBezTo>
                    <a:pt x="224" y="954"/>
                    <a:pt x="195" y="982"/>
                    <a:pt x="205" y="1010"/>
                  </a:cubicBezTo>
                  <a:cubicBezTo>
                    <a:pt x="222" y="1058"/>
                    <a:pt x="223" y="1111"/>
                    <a:pt x="234" y="1157"/>
                  </a:cubicBezTo>
                  <a:cubicBezTo>
                    <a:pt x="237" y="1171"/>
                    <a:pt x="241" y="1184"/>
                    <a:pt x="244" y="1198"/>
                  </a:cubicBezTo>
                  <a:cubicBezTo>
                    <a:pt x="265" y="1128"/>
                    <a:pt x="283" y="1057"/>
                    <a:pt x="287" y="984"/>
                  </a:cubicBezTo>
                  <a:cubicBezTo>
                    <a:pt x="291" y="908"/>
                    <a:pt x="272" y="839"/>
                    <a:pt x="247" y="768"/>
                  </a:cubicBezTo>
                  <a:cubicBezTo>
                    <a:pt x="221" y="693"/>
                    <a:pt x="200" y="607"/>
                    <a:pt x="165" y="535"/>
                  </a:cubicBezTo>
                  <a:cubicBezTo>
                    <a:pt x="129" y="463"/>
                    <a:pt x="104" y="378"/>
                    <a:pt x="70" y="294"/>
                  </a:cubicBezTo>
                  <a:cubicBezTo>
                    <a:pt x="49" y="243"/>
                    <a:pt x="0" y="73"/>
                    <a:pt x="80" y="45"/>
                  </a:cubicBezTo>
                  <a:cubicBezTo>
                    <a:pt x="174" y="11"/>
                    <a:pt x="209" y="195"/>
                    <a:pt x="225" y="239"/>
                  </a:cubicBezTo>
                  <a:cubicBezTo>
                    <a:pt x="235" y="269"/>
                    <a:pt x="286" y="399"/>
                    <a:pt x="312" y="446"/>
                  </a:cubicBezTo>
                  <a:cubicBezTo>
                    <a:pt x="286" y="379"/>
                    <a:pt x="222" y="190"/>
                    <a:pt x="201" y="128"/>
                  </a:cubicBezTo>
                  <a:cubicBezTo>
                    <a:pt x="171" y="38"/>
                    <a:pt x="126" y="0"/>
                    <a:pt x="79" y="22"/>
                  </a:cubicBezTo>
                  <a:cubicBezTo>
                    <a:pt x="7" y="58"/>
                    <a:pt x="18" y="110"/>
                    <a:pt x="39" y="227"/>
                  </a:cubicBezTo>
                  <a:cubicBezTo>
                    <a:pt x="48" y="279"/>
                    <a:pt x="61" y="311"/>
                    <a:pt x="80" y="386"/>
                  </a:cubicBezTo>
                  <a:cubicBezTo>
                    <a:pt x="98" y="462"/>
                    <a:pt x="130" y="529"/>
                    <a:pt x="157" y="594"/>
                  </a:cubicBezTo>
                  <a:cubicBezTo>
                    <a:pt x="172" y="629"/>
                    <a:pt x="211" y="716"/>
                    <a:pt x="210" y="763"/>
                  </a:cubicBezTo>
                  <a:cubicBezTo>
                    <a:pt x="198" y="742"/>
                    <a:pt x="183" y="674"/>
                    <a:pt x="153" y="650"/>
                  </a:cubicBezTo>
                  <a:cubicBezTo>
                    <a:pt x="123" y="625"/>
                    <a:pt x="77" y="628"/>
                    <a:pt x="58" y="679"/>
                  </a:cubicBezTo>
                  <a:cubicBezTo>
                    <a:pt x="44" y="714"/>
                    <a:pt x="72" y="780"/>
                    <a:pt x="71" y="811"/>
                  </a:cubicBezTo>
                  <a:cubicBezTo>
                    <a:pt x="69" y="843"/>
                    <a:pt x="30" y="903"/>
                    <a:pt x="34" y="942"/>
                  </a:cubicBezTo>
                  <a:cubicBezTo>
                    <a:pt x="38" y="998"/>
                    <a:pt x="122" y="1127"/>
                    <a:pt x="127" y="1148"/>
                  </a:cubicBezTo>
                  <a:cubicBezTo>
                    <a:pt x="131" y="1169"/>
                    <a:pt x="144" y="1261"/>
                    <a:pt x="166" y="1282"/>
                  </a:cubicBezTo>
                  <a:cubicBezTo>
                    <a:pt x="187" y="1303"/>
                    <a:pt x="215" y="1334"/>
                    <a:pt x="235" y="1365"/>
                  </a:cubicBezTo>
                  <a:cubicBezTo>
                    <a:pt x="254" y="1396"/>
                    <a:pt x="353" y="1518"/>
                    <a:pt x="377" y="1562"/>
                  </a:cubicBezTo>
                  <a:cubicBezTo>
                    <a:pt x="401" y="1605"/>
                    <a:pt x="448" y="1627"/>
                    <a:pt x="478" y="1652"/>
                  </a:cubicBezTo>
                  <a:cubicBezTo>
                    <a:pt x="508" y="1676"/>
                    <a:pt x="566" y="1771"/>
                    <a:pt x="614" y="1892"/>
                  </a:cubicBezTo>
                  <a:cubicBezTo>
                    <a:pt x="663" y="2013"/>
                    <a:pt x="909" y="2607"/>
                    <a:pt x="909" y="2607"/>
                  </a:cubicBezTo>
                  <a:cubicBezTo>
                    <a:pt x="946" y="2695"/>
                    <a:pt x="979" y="2810"/>
                    <a:pt x="1002" y="2871"/>
                  </a:cubicBezTo>
                  <a:cubicBezTo>
                    <a:pt x="1027" y="2851"/>
                    <a:pt x="1108" y="2768"/>
                    <a:pt x="1201" y="2671"/>
                  </a:cubicBezTo>
                  <a:cubicBezTo>
                    <a:pt x="1025" y="2434"/>
                    <a:pt x="846" y="2198"/>
                    <a:pt x="715" y="1934"/>
                  </a:cubicBezTo>
                  <a:cubicBezTo>
                    <a:pt x="624" y="1750"/>
                    <a:pt x="575" y="1536"/>
                    <a:pt x="374" y="1379"/>
                  </a:cubicBezTo>
                  <a:close/>
                </a:path>
              </a:pathLst>
            </a:custGeom>
            <a:solidFill>
              <a:srgbClr val="FBC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554662" y="4611688"/>
              <a:ext cx="1323975" cy="2085975"/>
            </a:xfrm>
            <a:custGeom>
              <a:avLst/>
              <a:gdLst>
                <a:gd name="T0" fmla="*/ 616 w 1265"/>
                <a:gd name="T1" fmla="*/ 346 h 1991"/>
                <a:gd name="T2" fmla="*/ 508 w 1265"/>
                <a:gd name="T3" fmla="*/ 289 h 1991"/>
                <a:gd name="T4" fmla="*/ 418 w 1265"/>
                <a:gd name="T5" fmla="*/ 307 h 1991"/>
                <a:gd name="T6" fmla="*/ 286 w 1265"/>
                <a:gd name="T7" fmla="*/ 241 h 1991"/>
                <a:gd name="T8" fmla="*/ 178 w 1265"/>
                <a:gd name="T9" fmla="*/ 289 h 1991"/>
                <a:gd name="T10" fmla="*/ 62 w 1265"/>
                <a:gd name="T11" fmla="*/ 157 h 1991"/>
                <a:gd name="T12" fmla="*/ 0 w 1265"/>
                <a:gd name="T13" fmla="*/ 0 h 1991"/>
                <a:gd name="T14" fmla="*/ 114 w 1265"/>
                <a:gd name="T15" fmla="*/ 292 h 1991"/>
                <a:gd name="T16" fmla="*/ 204 w 1265"/>
                <a:gd name="T17" fmla="*/ 326 h 1991"/>
                <a:gd name="T18" fmla="*/ 409 w 1265"/>
                <a:gd name="T19" fmla="*/ 355 h 1991"/>
                <a:gd name="T20" fmla="*/ 449 w 1265"/>
                <a:gd name="T21" fmla="*/ 394 h 1991"/>
                <a:gd name="T22" fmla="*/ 501 w 1265"/>
                <a:gd name="T23" fmla="*/ 347 h 1991"/>
                <a:gd name="T24" fmla="*/ 577 w 1265"/>
                <a:gd name="T25" fmla="*/ 384 h 1991"/>
                <a:gd name="T26" fmla="*/ 756 w 1265"/>
                <a:gd name="T27" fmla="*/ 453 h 1991"/>
                <a:gd name="T28" fmla="*/ 808 w 1265"/>
                <a:gd name="T29" fmla="*/ 668 h 1991"/>
                <a:gd name="T30" fmla="*/ 839 w 1265"/>
                <a:gd name="T31" fmla="*/ 884 h 1991"/>
                <a:gd name="T32" fmla="*/ 789 w 1265"/>
                <a:gd name="T33" fmla="*/ 1078 h 1991"/>
                <a:gd name="T34" fmla="*/ 838 w 1265"/>
                <a:gd name="T35" fmla="*/ 1264 h 1991"/>
                <a:gd name="T36" fmla="*/ 867 w 1265"/>
                <a:gd name="T37" fmla="*/ 1497 h 1991"/>
                <a:gd name="T38" fmla="*/ 949 w 1265"/>
                <a:gd name="T39" fmla="*/ 1609 h 1991"/>
                <a:gd name="T40" fmla="*/ 1084 w 1265"/>
                <a:gd name="T41" fmla="*/ 1807 h 1991"/>
                <a:gd name="T42" fmla="*/ 1171 w 1265"/>
                <a:gd name="T43" fmla="*/ 1991 h 1991"/>
                <a:gd name="T44" fmla="*/ 1265 w 1265"/>
                <a:gd name="T45" fmla="*/ 1892 h 1991"/>
                <a:gd name="T46" fmla="*/ 1141 w 1265"/>
                <a:gd name="T47" fmla="*/ 1684 h 1991"/>
                <a:gd name="T48" fmla="*/ 893 w 1265"/>
                <a:gd name="T49" fmla="*/ 1160 h 1991"/>
                <a:gd name="T50" fmla="*/ 850 w 1265"/>
                <a:gd name="T51" fmla="*/ 941 h 1991"/>
                <a:gd name="T52" fmla="*/ 835 w 1265"/>
                <a:gd name="T53" fmla="*/ 588 h 1991"/>
                <a:gd name="T54" fmla="*/ 731 w 1265"/>
                <a:gd name="T55" fmla="*/ 356 h 1991"/>
                <a:gd name="T56" fmla="*/ 616 w 1265"/>
                <a:gd name="T57" fmla="*/ 346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5" h="1991">
                  <a:moveTo>
                    <a:pt x="616" y="346"/>
                  </a:moveTo>
                  <a:cubicBezTo>
                    <a:pt x="562" y="324"/>
                    <a:pt x="555" y="298"/>
                    <a:pt x="508" y="289"/>
                  </a:cubicBezTo>
                  <a:cubicBezTo>
                    <a:pt x="460" y="279"/>
                    <a:pt x="469" y="318"/>
                    <a:pt x="418" y="307"/>
                  </a:cubicBezTo>
                  <a:cubicBezTo>
                    <a:pt x="368" y="295"/>
                    <a:pt x="367" y="243"/>
                    <a:pt x="286" y="241"/>
                  </a:cubicBezTo>
                  <a:cubicBezTo>
                    <a:pt x="253" y="240"/>
                    <a:pt x="227" y="303"/>
                    <a:pt x="178" y="289"/>
                  </a:cubicBezTo>
                  <a:cubicBezTo>
                    <a:pt x="130" y="275"/>
                    <a:pt x="77" y="211"/>
                    <a:pt x="62" y="157"/>
                  </a:cubicBezTo>
                  <a:cubicBezTo>
                    <a:pt x="44" y="97"/>
                    <a:pt x="26" y="54"/>
                    <a:pt x="0" y="0"/>
                  </a:cubicBezTo>
                  <a:cubicBezTo>
                    <a:pt x="42" y="107"/>
                    <a:pt x="51" y="207"/>
                    <a:pt x="114" y="292"/>
                  </a:cubicBezTo>
                  <a:cubicBezTo>
                    <a:pt x="144" y="333"/>
                    <a:pt x="183" y="340"/>
                    <a:pt x="204" y="326"/>
                  </a:cubicBezTo>
                  <a:cubicBezTo>
                    <a:pt x="279" y="279"/>
                    <a:pt x="316" y="223"/>
                    <a:pt x="409" y="355"/>
                  </a:cubicBezTo>
                  <a:cubicBezTo>
                    <a:pt x="420" y="370"/>
                    <a:pt x="436" y="381"/>
                    <a:pt x="449" y="394"/>
                  </a:cubicBezTo>
                  <a:cubicBezTo>
                    <a:pt x="461" y="374"/>
                    <a:pt x="475" y="350"/>
                    <a:pt x="501" y="347"/>
                  </a:cubicBezTo>
                  <a:cubicBezTo>
                    <a:pt x="530" y="342"/>
                    <a:pt x="560" y="363"/>
                    <a:pt x="577" y="384"/>
                  </a:cubicBezTo>
                  <a:cubicBezTo>
                    <a:pt x="621" y="440"/>
                    <a:pt x="702" y="342"/>
                    <a:pt x="756" y="453"/>
                  </a:cubicBezTo>
                  <a:cubicBezTo>
                    <a:pt x="788" y="519"/>
                    <a:pt x="799" y="598"/>
                    <a:pt x="808" y="668"/>
                  </a:cubicBezTo>
                  <a:cubicBezTo>
                    <a:pt x="818" y="740"/>
                    <a:pt x="841" y="811"/>
                    <a:pt x="839" y="884"/>
                  </a:cubicBezTo>
                  <a:cubicBezTo>
                    <a:pt x="836" y="953"/>
                    <a:pt x="798" y="1011"/>
                    <a:pt x="789" y="1078"/>
                  </a:cubicBezTo>
                  <a:cubicBezTo>
                    <a:pt x="780" y="1148"/>
                    <a:pt x="817" y="1201"/>
                    <a:pt x="838" y="1264"/>
                  </a:cubicBezTo>
                  <a:cubicBezTo>
                    <a:pt x="864" y="1340"/>
                    <a:pt x="840" y="1423"/>
                    <a:pt x="867" y="1497"/>
                  </a:cubicBezTo>
                  <a:cubicBezTo>
                    <a:pt x="882" y="1541"/>
                    <a:pt x="919" y="1575"/>
                    <a:pt x="949" y="1609"/>
                  </a:cubicBezTo>
                  <a:cubicBezTo>
                    <a:pt x="1002" y="1670"/>
                    <a:pt x="1047" y="1736"/>
                    <a:pt x="1084" y="1807"/>
                  </a:cubicBezTo>
                  <a:cubicBezTo>
                    <a:pt x="1116" y="1867"/>
                    <a:pt x="1140" y="1931"/>
                    <a:pt x="1171" y="1991"/>
                  </a:cubicBezTo>
                  <a:cubicBezTo>
                    <a:pt x="1217" y="1942"/>
                    <a:pt x="1252" y="1905"/>
                    <a:pt x="1265" y="1892"/>
                  </a:cubicBezTo>
                  <a:cubicBezTo>
                    <a:pt x="1222" y="1819"/>
                    <a:pt x="1189" y="1758"/>
                    <a:pt x="1141" y="1684"/>
                  </a:cubicBezTo>
                  <a:cubicBezTo>
                    <a:pt x="1093" y="1610"/>
                    <a:pt x="933" y="1319"/>
                    <a:pt x="893" y="1160"/>
                  </a:cubicBezTo>
                  <a:cubicBezTo>
                    <a:pt x="867" y="1061"/>
                    <a:pt x="827" y="1011"/>
                    <a:pt x="850" y="941"/>
                  </a:cubicBezTo>
                  <a:cubicBezTo>
                    <a:pt x="890" y="816"/>
                    <a:pt x="833" y="684"/>
                    <a:pt x="835" y="588"/>
                  </a:cubicBezTo>
                  <a:cubicBezTo>
                    <a:pt x="838" y="491"/>
                    <a:pt x="801" y="399"/>
                    <a:pt x="731" y="356"/>
                  </a:cubicBezTo>
                  <a:cubicBezTo>
                    <a:pt x="661" y="313"/>
                    <a:pt x="653" y="361"/>
                    <a:pt x="616" y="346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254625" y="4206875"/>
              <a:ext cx="1123950" cy="2989263"/>
            </a:xfrm>
            <a:custGeom>
              <a:avLst/>
              <a:gdLst>
                <a:gd name="T0" fmla="*/ 64 w 1072"/>
                <a:gd name="T1" fmla="*/ 247 h 2854"/>
                <a:gd name="T2" fmla="*/ 34 w 1072"/>
                <a:gd name="T3" fmla="*/ 120 h 2854"/>
                <a:gd name="T4" fmla="*/ 88 w 1072"/>
                <a:gd name="T5" fmla="*/ 0 h 2854"/>
                <a:gd name="T6" fmla="*/ 72 w 1072"/>
                <a:gd name="T7" fmla="*/ 5 h 2854"/>
                <a:gd name="T8" fmla="*/ 32 w 1072"/>
                <a:gd name="T9" fmla="*/ 210 h 2854"/>
                <a:gd name="T10" fmla="*/ 73 w 1072"/>
                <a:gd name="T11" fmla="*/ 369 h 2854"/>
                <a:gd name="T12" fmla="*/ 150 w 1072"/>
                <a:gd name="T13" fmla="*/ 577 h 2854"/>
                <a:gd name="T14" fmla="*/ 205 w 1072"/>
                <a:gd name="T15" fmla="*/ 753 h 2854"/>
                <a:gd name="T16" fmla="*/ 146 w 1072"/>
                <a:gd name="T17" fmla="*/ 633 h 2854"/>
                <a:gd name="T18" fmla="*/ 51 w 1072"/>
                <a:gd name="T19" fmla="*/ 662 h 2854"/>
                <a:gd name="T20" fmla="*/ 64 w 1072"/>
                <a:gd name="T21" fmla="*/ 794 h 2854"/>
                <a:gd name="T22" fmla="*/ 27 w 1072"/>
                <a:gd name="T23" fmla="*/ 925 h 2854"/>
                <a:gd name="T24" fmla="*/ 120 w 1072"/>
                <a:gd name="T25" fmla="*/ 1131 h 2854"/>
                <a:gd name="T26" fmla="*/ 159 w 1072"/>
                <a:gd name="T27" fmla="*/ 1265 h 2854"/>
                <a:gd name="T28" fmla="*/ 222 w 1072"/>
                <a:gd name="T29" fmla="*/ 1352 h 2854"/>
                <a:gd name="T30" fmla="*/ 363 w 1072"/>
                <a:gd name="T31" fmla="*/ 1539 h 2854"/>
                <a:gd name="T32" fmla="*/ 471 w 1072"/>
                <a:gd name="T33" fmla="*/ 1635 h 2854"/>
                <a:gd name="T34" fmla="*/ 607 w 1072"/>
                <a:gd name="T35" fmla="*/ 1875 h 2854"/>
                <a:gd name="T36" fmla="*/ 902 w 1072"/>
                <a:gd name="T37" fmla="*/ 2590 h 2854"/>
                <a:gd name="T38" fmla="*/ 995 w 1072"/>
                <a:gd name="T39" fmla="*/ 2854 h 2854"/>
                <a:gd name="T40" fmla="*/ 1072 w 1072"/>
                <a:gd name="T41" fmla="*/ 2780 h 2854"/>
                <a:gd name="T42" fmla="*/ 1049 w 1072"/>
                <a:gd name="T43" fmla="*/ 2707 h 2854"/>
                <a:gd name="T44" fmla="*/ 950 w 1072"/>
                <a:gd name="T45" fmla="*/ 2511 h 2854"/>
                <a:gd name="T46" fmla="*/ 798 w 1072"/>
                <a:gd name="T47" fmla="*/ 2161 h 2854"/>
                <a:gd name="T48" fmla="*/ 650 w 1072"/>
                <a:gd name="T49" fmla="*/ 1882 h 2854"/>
                <a:gd name="T50" fmla="*/ 512 w 1072"/>
                <a:gd name="T51" fmla="*/ 1622 h 2854"/>
                <a:gd name="T52" fmla="*/ 231 w 1072"/>
                <a:gd name="T53" fmla="*/ 1318 h 2854"/>
                <a:gd name="T54" fmla="*/ 109 w 1072"/>
                <a:gd name="T55" fmla="*/ 1068 h 2854"/>
                <a:gd name="T56" fmla="*/ 63 w 1072"/>
                <a:gd name="T57" fmla="*/ 857 h 2854"/>
                <a:gd name="T58" fmla="*/ 101 w 1072"/>
                <a:gd name="T59" fmla="*/ 631 h 2854"/>
                <a:gd name="T60" fmla="*/ 214 w 1072"/>
                <a:gd name="T61" fmla="*/ 873 h 2854"/>
                <a:gd name="T62" fmla="*/ 167 w 1072"/>
                <a:gd name="T63" fmla="*/ 860 h 2854"/>
                <a:gd name="T64" fmla="*/ 218 w 1072"/>
                <a:gd name="T65" fmla="*/ 906 h 2854"/>
                <a:gd name="T66" fmla="*/ 225 w 1072"/>
                <a:gd name="T67" fmla="*/ 999 h 2854"/>
                <a:gd name="T68" fmla="*/ 225 w 1072"/>
                <a:gd name="T69" fmla="*/ 1053 h 2854"/>
                <a:gd name="T70" fmla="*/ 226 w 1072"/>
                <a:gd name="T71" fmla="*/ 1115 h 2854"/>
                <a:gd name="T72" fmla="*/ 237 w 1072"/>
                <a:gd name="T73" fmla="*/ 1180 h 2854"/>
                <a:gd name="T74" fmla="*/ 244 w 1072"/>
                <a:gd name="T75" fmla="*/ 1061 h 2854"/>
                <a:gd name="T76" fmla="*/ 251 w 1072"/>
                <a:gd name="T77" fmla="*/ 938 h 2854"/>
                <a:gd name="T78" fmla="*/ 229 w 1072"/>
                <a:gd name="T79" fmla="*/ 839 h 2854"/>
                <a:gd name="T80" fmla="*/ 187 w 1072"/>
                <a:gd name="T81" fmla="*/ 653 h 2854"/>
                <a:gd name="T82" fmla="*/ 91 w 1072"/>
                <a:gd name="T83" fmla="*/ 381 h 2854"/>
                <a:gd name="T84" fmla="*/ 64 w 1072"/>
                <a:gd name="T85" fmla="*/ 24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2" h="2854">
                  <a:moveTo>
                    <a:pt x="64" y="247"/>
                  </a:moveTo>
                  <a:cubicBezTo>
                    <a:pt x="54" y="205"/>
                    <a:pt x="38" y="163"/>
                    <a:pt x="34" y="120"/>
                  </a:cubicBezTo>
                  <a:cubicBezTo>
                    <a:pt x="29" y="68"/>
                    <a:pt x="52" y="25"/>
                    <a:pt x="88" y="0"/>
                  </a:cubicBezTo>
                  <a:cubicBezTo>
                    <a:pt x="83" y="1"/>
                    <a:pt x="77" y="3"/>
                    <a:pt x="72" y="5"/>
                  </a:cubicBezTo>
                  <a:cubicBezTo>
                    <a:pt x="0" y="41"/>
                    <a:pt x="11" y="93"/>
                    <a:pt x="32" y="210"/>
                  </a:cubicBezTo>
                  <a:cubicBezTo>
                    <a:pt x="41" y="262"/>
                    <a:pt x="54" y="294"/>
                    <a:pt x="73" y="369"/>
                  </a:cubicBezTo>
                  <a:cubicBezTo>
                    <a:pt x="91" y="445"/>
                    <a:pt x="123" y="512"/>
                    <a:pt x="150" y="577"/>
                  </a:cubicBezTo>
                  <a:cubicBezTo>
                    <a:pt x="165" y="612"/>
                    <a:pt x="205" y="704"/>
                    <a:pt x="205" y="753"/>
                  </a:cubicBezTo>
                  <a:cubicBezTo>
                    <a:pt x="202" y="724"/>
                    <a:pt x="176" y="657"/>
                    <a:pt x="146" y="633"/>
                  </a:cubicBezTo>
                  <a:cubicBezTo>
                    <a:pt x="116" y="608"/>
                    <a:pt x="70" y="611"/>
                    <a:pt x="51" y="662"/>
                  </a:cubicBezTo>
                  <a:cubicBezTo>
                    <a:pt x="37" y="697"/>
                    <a:pt x="65" y="763"/>
                    <a:pt x="64" y="794"/>
                  </a:cubicBezTo>
                  <a:cubicBezTo>
                    <a:pt x="62" y="826"/>
                    <a:pt x="23" y="886"/>
                    <a:pt x="27" y="925"/>
                  </a:cubicBezTo>
                  <a:cubicBezTo>
                    <a:pt x="31" y="981"/>
                    <a:pt x="115" y="1110"/>
                    <a:pt x="120" y="1131"/>
                  </a:cubicBezTo>
                  <a:cubicBezTo>
                    <a:pt x="124" y="1152"/>
                    <a:pt x="139" y="1243"/>
                    <a:pt x="159" y="1265"/>
                  </a:cubicBezTo>
                  <a:cubicBezTo>
                    <a:pt x="182" y="1292"/>
                    <a:pt x="203" y="1321"/>
                    <a:pt x="222" y="1352"/>
                  </a:cubicBezTo>
                  <a:cubicBezTo>
                    <a:pt x="242" y="1383"/>
                    <a:pt x="324" y="1495"/>
                    <a:pt x="363" y="1539"/>
                  </a:cubicBezTo>
                  <a:cubicBezTo>
                    <a:pt x="397" y="1575"/>
                    <a:pt x="441" y="1610"/>
                    <a:pt x="471" y="1635"/>
                  </a:cubicBezTo>
                  <a:cubicBezTo>
                    <a:pt x="501" y="1659"/>
                    <a:pt x="559" y="1754"/>
                    <a:pt x="607" y="1875"/>
                  </a:cubicBezTo>
                  <a:cubicBezTo>
                    <a:pt x="656" y="1996"/>
                    <a:pt x="902" y="2590"/>
                    <a:pt x="902" y="2590"/>
                  </a:cubicBezTo>
                  <a:cubicBezTo>
                    <a:pt x="939" y="2678"/>
                    <a:pt x="972" y="2793"/>
                    <a:pt x="995" y="2854"/>
                  </a:cubicBezTo>
                  <a:cubicBezTo>
                    <a:pt x="1008" y="2844"/>
                    <a:pt x="1036" y="2817"/>
                    <a:pt x="1072" y="2780"/>
                  </a:cubicBezTo>
                  <a:cubicBezTo>
                    <a:pt x="1066" y="2769"/>
                    <a:pt x="1056" y="2718"/>
                    <a:pt x="1049" y="2707"/>
                  </a:cubicBezTo>
                  <a:cubicBezTo>
                    <a:pt x="1005" y="2630"/>
                    <a:pt x="994" y="2588"/>
                    <a:pt x="950" y="2511"/>
                  </a:cubicBezTo>
                  <a:cubicBezTo>
                    <a:pt x="885" y="2399"/>
                    <a:pt x="860" y="2328"/>
                    <a:pt x="798" y="2161"/>
                  </a:cubicBezTo>
                  <a:cubicBezTo>
                    <a:pt x="761" y="2063"/>
                    <a:pt x="696" y="1977"/>
                    <a:pt x="650" y="1882"/>
                  </a:cubicBezTo>
                  <a:cubicBezTo>
                    <a:pt x="602" y="1785"/>
                    <a:pt x="582" y="1674"/>
                    <a:pt x="512" y="1622"/>
                  </a:cubicBezTo>
                  <a:cubicBezTo>
                    <a:pt x="382" y="1526"/>
                    <a:pt x="345" y="1428"/>
                    <a:pt x="231" y="1318"/>
                  </a:cubicBezTo>
                  <a:cubicBezTo>
                    <a:pt x="173" y="1262"/>
                    <a:pt x="135" y="1144"/>
                    <a:pt x="109" y="1068"/>
                  </a:cubicBezTo>
                  <a:cubicBezTo>
                    <a:pt x="85" y="998"/>
                    <a:pt x="34" y="956"/>
                    <a:pt x="63" y="857"/>
                  </a:cubicBezTo>
                  <a:cubicBezTo>
                    <a:pt x="97" y="743"/>
                    <a:pt x="9" y="650"/>
                    <a:pt x="101" y="631"/>
                  </a:cubicBezTo>
                  <a:cubicBezTo>
                    <a:pt x="167" y="618"/>
                    <a:pt x="198" y="831"/>
                    <a:pt x="214" y="873"/>
                  </a:cubicBezTo>
                  <a:cubicBezTo>
                    <a:pt x="195" y="852"/>
                    <a:pt x="162" y="848"/>
                    <a:pt x="167" y="860"/>
                  </a:cubicBezTo>
                  <a:cubicBezTo>
                    <a:pt x="173" y="876"/>
                    <a:pt x="214" y="887"/>
                    <a:pt x="218" y="906"/>
                  </a:cubicBezTo>
                  <a:cubicBezTo>
                    <a:pt x="224" y="938"/>
                    <a:pt x="232" y="968"/>
                    <a:pt x="225" y="999"/>
                  </a:cubicBezTo>
                  <a:cubicBezTo>
                    <a:pt x="221" y="1016"/>
                    <a:pt x="230" y="1026"/>
                    <a:pt x="225" y="1053"/>
                  </a:cubicBezTo>
                  <a:cubicBezTo>
                    <a:pt x="222" y="1070"/>
                    <a:pt x="224" y="1097"/>
                    <a:pt x="226" y="1115"/>
                  </a:cubicBezTo>
                  <a:cubicBezTo>
                    <a:pt x="227" y="1129"/>
                    <a:pt x="237" y="1165"/>
                    <a:pt x="237" y="1180"/>
                  </a:cubicBezTo>
                  <a:cubicBezTo>
                    <a:pt x="237" y="1171"/>
                    <a:pt x="239" y="1102"/>
                    <a:pt x="244" y="1061"/>
                  </a:cubicBezTo>
                  <a:cubicBezTo>
                    <a:pt x="249" y="1012"/>
                    <a:pt x="247" y="974"/>
                    <a:pt x="251" y="938"/>
                  </a:cubicBezTo>
                  <a:cubicBezTo>
                    <a:pt x="255" y="904"/>
                    <a:pt x="233" y="869"/>
                    <a:pt x="229" y="839"/>
                  </a:cubicBezTo>
                  <a:cubicBezTo>
                    <a:pt x="217" y="770"/>
                    <a:pt x="208" y="714"/>
                    <a:pt x="187" y="653"/>
                  </a:cubicBezTo>
                  <a:cubicBezTo>
                    <a:pt x="157" y="562"/>
                    <a:pt x="114" y="475"/>
                    <a:pt x="91" y="381"/>
                  </a:cubicBezTo>
                  <a:cubicBezTo>
                    <a:pt x="80" y="337"/>
                    <a:pt x="74" y="291"/>
                    <a:pt x="64" y="24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503862" y="5443538"/>
              <a:ext cx="0" cy="1588"/>
            </a:xfrm>
            <a:custGeom>
              <a:avLst/>
              <a:gdLst>
                <a:gd name="T0" fmla="*/ 1 h 2"/>
                <a:gd name="T1" fmla="*/ 0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EAB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337175" y="4448175"/>
              <a:ext cx="77787" cy="38100"/>
            </a:xfrm>
            <a:custGeom>
              <a:avLst/>
              <a:gdLst>
                <a:gd name="T0" fmla="*/ 75 w 75"/>
                <a:gd name="T1" fmla="*/ 1 h 37"/>
                <a:gd name="T2" fmla="*/ 35 w 75"/>
                <a:gd name="T3" fmla="*/ 15 h 37"/>
                <a:gd name="T4" fmla="*/ 10 w 75"/>
                <a:gd name="T5" fmla="*/ 30 h 37"/>
                <a:gd name="T6" fmla="*/ 0 w 75"/>
                <a:gd name="T7" fmla="*/ 37 h 37"/>
                <a:gd name="T8" fmla="*/ 8 w 75"/>
                <a:gd name="T9" fmla="*/ 28 h 37"/>
                <a:gd name="T10" fmla="*/ 34 w 75"/>
                <a:gd name="T11" fmla="*/ 12 h 37"/>
                <a:gd name="T12" fmla="*/ 75 w 75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7">
                  <a:moveTo>
                    <a:pt x="75" y="1"/>
                  </a:moveTo>
                  <a:cubicBezTo>
                    <a:pt x="75" y="2"/>
                    <a:pt x="56" y="5"/>
                    <a:pt x="35" y="15"/>
                  </a:cubicBezTo>
                  <a:cubicBezTo>
                    <a:pt x="25" y="19"/>
                    <a:pt x="16" y="25"/>
                    <a:pt x="10" y="30"/>
                  </a:cubicBezTo>
                  <a:cubicBezTo>
                    <a:pt x="4" y="34"/>
                    <a:pt x="0" y="37"/>
                    <a:pt x="0" y="37"/>
                  </a:cubicBezTo>
                  <a:cubicBezTo>
                    <a:pt x="0" y="37"/>
                    <a:pt x="3" y="33"/>
                    <a:pt x="8" y="28"/>
                  </a:cubicBezTo>
                  <a:cubicBezTo>
                    <a:pt x="14" y="23"/>
                    <a:pt x="23" y="17"/>
                    <a:pt x="34" y="12"/>
                  </a:cubicBezTo>
                  <a:cubicBezTo>
                    <a:pt x="56" y="2"/>
                    <a:pt x="75" y="0"/>
                    <a:pt x="75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381625" y="4445000"/>
              <a:ext cx="66675" cy="22225"/>
            </a:xfrm>
            <a:custGeom>
              <a:avLst/>
              <a:gdLst>
                <a:gd name="T0" fmla="*/ 64 w 64"/>
                <a:gd name="T1" fmla="*/ 1 h 21"/>
                <a:gd name="T2" fmla="*/ 33 w 64"/>
                <a:gd name="T3" fmla="*/ 15 h 21"/>
                <a:gd name="T4" fmla="*/ 10 w 64"/>
                <a:gd name="T5" fmla="*/ 20 h 21"/>
                <a:gd name="T6" fmla="*/ 0 w 64"/>
                <a:gd name="T7" fmla="*/ 21 h 21"/>
                <a:gd name="T8" fmla="*/ 10 w 64"/>
                <a:gd name="T9" fmla="*/ 19 h 21"/>
                <a:gd name="T10" fmla="*/ 33 w 64"/>
                <a:gd name="T11" fmla="*/ 13 h 21"/>
                <a:gd name="T12" fmla="*/ 64 w 64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">
                  <a:moveTo>
                    <a:pt x="64" y="1"/>
                  </a:moveTo>
                  <a:cubicBezTo>
                    <a:pt x="64" y="1"/>
                    <a:pt x="51" y="10"/>
                    <a:pt x="33" y="15"/>
                  </a:cubicBezTo>
                  <a:cubicBezTo>
                    <a:pt x="24" y="18"/>
                    <a:pt x="16" y="19"/>
                    <a:pt x="10" y="20"/>
                  </a:cubicBezTo>
                  <a:cubicBezTo>
                    <a:pt x="4" y="21"/>
                    <a:pt x="0" y="21"/>
                    <a:pt x="0" y="21"/>
                  </a:cubicBezTo>
                  <a:cubicBezTo>
                    <a:pt x="0" y="21"/>
                    <a:pt x="4" y="20"/>
                    <a:pt x="10" y="19"/>
                  </a:cubicBezTo>
                  <a:cubicBezTo>
                    <a:pt x="16" y="17"/>
                    <a:pt x="24" y="16"/>
                    <a:pt x="33" y="13"/>
                  </a:cubicBezTo>
                  <a:cubicBezTo>
                    <a:pt x="50" y="8"/>
                    <a:pt x="63" y="0"/>
                    <a:pt x="64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375275" y="4575175"/>
              <a:ext cx="182562" cy="60325"/>
            </a:xfrm>
            <a:custGeom>
              <a:avLst/>
              <a:gdLst>
                <a:gd name="T0" fmla="*/ 174 w 174"/>
                <a:gd name="T1" fmla="*/ 59 h 59"/>
                <a:gd name="T2" fmla="*/ 157 w 174"/>
                <a:gd name="T3" fmla="*/ 35 h 59"/>
                <a:gd name="T4" fmla="*/ 131 w 174"/>
                <a:gd name="T5" fmla="*/ 16 h 59"/>
                <a:gd name="T6" fmla="*/ 94 w 174"/>
                <a:gd name="T7" fmla="*/ 5 h 59"/>
                <a:gd name="T8" fmla="*/ 55 w 174"/>
                <a:gd name="T9" fmla="*/ 9 h 59"/>
                <a:gd name="T10" fmla="*/ 25 w 174"/>
                <a:gd name="T11" fmla="*/ 22 h 59"/>
                <a:gd name="T12" fmla="*/ 1 w 174"/>
                <a:gd name="T13" fmla="*/ 39 h 59"/>
                <a:gd name="T14" fmla="*/ 24 w 174"/>
                <a:gd name="T15" fmla="*/ 20 h 59"/>
                <a:gd name="T16" fmla="*/ 54 w 174"/>
                <a:gd name="T17" fmla="*/ 7 h 59"/>
                <a:gd name="T18" fmla="*/ 94 w 174"/>
                <a:gd name="T19" fmla="*/ 2 h 59"/>
                <a:gd name="T20" fmla="*/ 132 w 174"/>
                <a:gd name="T21" fmla="*/ 13 h 59"/>
                <a:gd name="T22" fmla="*/ 158 w 174"/>
                <a:gd name="T23" fmla="*/ 33 h 59"/>
                <a:gd name="T24" fmla="*/ 174 w 174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9">
                  <a:moveTo>
                    <a:pt x="174" y="59"/>
                  </a:moveTo>
                  <a:cubicBezTo>
                    <a:pt x="174" y="59"/>
                    <a:pt x="169" y="48"/>
                    <a:pt x="157" y="35"/>
                  </a:cubicBezTo>
                  <a:cubicBezTo>
                    <a:pt x="150" y="28"/>
                    <a:pt x="142" y="21"/>
                    <a:pt x="131" y="16"/>
                  </a:cubicBezTo>
                  <a:cubicBezTo>
                    <a:pt x="120" y="10"/>
                    <a:pt x="108" y="6"/>
                    <a:pt x="94" y="5"/>
                  </a:cubicBezTo>
                  <a:cubicBezTo>
                    <a:pt x="80" y="3"/>
                    <a:pt x="67" y="6"/>
                    <a:pt x="55" y="9"/>
                  </a:cubicBezTo>
                  <a:cubicBezTo>
                    <a:pt x="44" y="13"/>
                    <a:pt x="34" y="18"/>
                    <a:pt x="25" y="22"/>
                  </a:cubicBezTo>
                  <a:cubicBezTo>
                    <a:pt x="9" y="30"/>
                    <a:pt x="1" y="39"/>
                    <a:pt x="1" y="39"/>
                  </a:cubicBezTo>
                  <a:cubicBezTo>
                    <a:pt x="0" y="38"/>
                    <a:pt x="8" y="29"/>
                    <a:pt x="24" y="20"/>
                  </a:cubicBezTo>
                  <a:cubicBezTo>
                    <a:pt x="33" y="16"/>
                    <a:pt x="43" y="11"/>
                    <a:pt x="54" y="7"/>
                  </a:cubicBezTo>
                  <a:cubicBezTo>
                    <a:pt x="66" y="3"/>
                    <a:pt x="80" y="0"/>
                    <a:pt x="94" y="2"/>
                  </a:cubicBezTo>
                  <a:cubicBezTo>
                    <a:pt x="108" y="3"/>
                    <a:pt x="121" y="8"/>
                    <a:pt x="132" y="13"/>
                  </a:cubicBezTo>
                  <a:cubicBezTo>
                    <a:pt x="143" y="19"/>
                    <a:pt x="152" y="27"/>
                    <a:pt x="158" y="33"/>
                  </a:cubicBezTo>
                  <a:cubicBezTo>
                    <a:pt x="171" y="47"/>
                    <a:pt x="174" y="59"/>
                    <a:pt x="174" y="59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432425" y="4638675"/>
              <a:ext cx="69850" cy="19050"/>
            </a:xfrm>
            <a:custGeom>
              <a:avLst/>
              <a:gdLst>
                <a:gd name="T0" fmla="*/ 67 w 67"/>
                <a:gd name="T1" fmla="*/ 0 h 18"/>
                <a:gd name="T2" fmla="*/ 33 w 67"/>
                <a:gd name="T3" fmla="*/ 7 h 18"/>
                <a:gd name="T4" fmla="*/ 0 w 67"/>
                <a:gd name="T5" fmla="*/ 18 h 18"/>
                <a:gd name="T6" fmla="*/ 32 w 67"/>
                <a:gd name="T7" fmla="*/ 5 h 18"/>
                <a:gd name="T8" fmla="*/ 67 w 6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8">
                  <a:moveTo>
                    <a:pt x="67" y="0"/>
                  </a:moveTo>
                  <a:cubicBezTo>
                    <a:pt x="67" y="0"/>
                    <a:pt x="51" y="2"/>
                    <a:pt x="33" y="7"/>
                  </a:cubicBezTo>
                  <a:cubicBezTo>
                    <a:pt x="14" y="11"/>
                    <a:pt x="0" y="18"/>
                    <a:pt x="0" y="18"/>
                  </a:cubicBezTo>
                  <a:cubicBezTo>
                    <a:pt x="0" y="17"/>
                    <a:pt x="14" y="10"/>
                    <a:pt x="32" y="5"/>
                  </a:cubicBezTo>
                  <a:cubicBezTo>
                    <a:pt x="51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468937" y="4675188"/>
              <a:ext cx="66675" cy="17463"/>
            </a:xfrm>
            <a:custGeom>
              <a:avLst/>
              <a:gdLst>
                <a:gd name="T0" fmla="*/ 62 w 63"/>
                <a:gd name="T1" fmla="*/ 0 h 17"/>
                <a:gd name="T2" fmla="*/ 31 w 63"/>
                <a:gd name="T3" fmla="*/ 6 h 17"/>
                <a:gd name="T4" fmla="*/ 9 w 63"/>
                <a:gd name="T5" fmla="*/ 12 h 17"/>
                <a:gd name="T6" fmla="*/ 0 w 63"/>
                <a:gd name="T7" fmla="*/ 17 h 17"/>
                <a:gd name="T8" fmla="*/ 8 w 63"/>
                <a:gd name="T9" fmla="*/ 11 h 17"/>
                <a:gd name="T10" fmla="*/ 30 w 63"/>
                <a:gd name="T11" fmla="*/ 4 h 17"/>
                <a:gd name="T12" fmla="*/ 62 w 6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7">
                  <a:moveTo>
                    <a:pt x="62" y="0"/>
                  </a:moveTo>
                  <a:cubicBezTo>
                    <a:pt x="63" y="1"/>
                    <a:pt x="48" y="2"/>
                    <a:pt x="31" y="6"/>
                  </a:cubicBezTo>
                  <a:cubicBezTo>
                    <a:pt x="22" y="8"/>
                    <a:pt x="14" y="10"/>
                    <a:pt x="9" y="12"/>
                  </a:cubicBezTo>
                  <a:cubicBezTo>
                    <a:pt x="3" y="14"/>
                    <a:pt x="1" y="17"/>
                    <a:pt x="0" y="17"/>
                  </a:cubicBezTo>
                  <a:cubicBezTo>
                    <a:pt x="0" y="16"/>
                    <a:pt x="3" y="13"/>
                    <a:pt x="8" y="11"/>
                  </a:cubicBezTo>
                  <a:cubicBezTo>
                    <a:pt x="14" y="8"/>
                    <a:pt x="21" y="6"/>
                    <a:pt x="30" y="4"/>
                  </a:cubicBezTo>
                  <a:cubicBezTo>
                    <a:pt x="48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5381625" y="4625975"/>
              <a:ext cx="63500" cy="31750"/>
            </a:xfrm>
            <a:custGeom>
              <a:avLst/>
              <a:gdLst>
                <a:gd name="T0" fmla="*/ 61 w 61"/>
                <a:gd name="T1" fmla="*/ 1 h 31"/>
                <a:gd name="T2" fmla="*/ 51 w 61"/>
                <a:gd name="T3" fmla="*/ 2 h 31"/>
                <a:gd name="T4" fmla="*/ 28 w 61"/>
                <a:gd name="T5" fmla="*/ 10 h 31"/>
                <a:gd name="T6" fmla="*/ 8 w 61"/>
                <a:gd name="T7" fmla="*/ 24 h 31"/>
                <a:gd name="T8" fmla="*/ 0 w 61"/>
                <a:gd name="T9" fmla="*/ 31 h 31"/>
                <a:gd name="T10" fmla="*/ 7 w 61"/>
                <a:gd name="T11" fmla="*/ 23 h 31"/>
                <a:gd name="T12" fmla="*/ 27 w 61"/>
                <a:gd name="T13" fmla="*/ 8 h 31"/>
                <a:gd name="T14" fmla="*/ 51 w 61"/>
                <a:gd name="T15" fmla="*/ 1 h 31"/>
                <a:gd name="T16" fmla="*/ 61 w 61"/>
                <a:gd name="T1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1">
                  <a:moveTo>
                    <a:pt x="61" y="1"/>
                  </a:moveTo>
                  <a:cubicBezTo>
                    <a:pt x="61" y="1"/>
                    <a:pt x="57" y="1"/>
                    <a:pt x="51" y="2"/>
                  </a:cubicBezTo>
                  <a:cubicBezTo>
                    <a:pt x="45" y="4"/>
                    <a:pt x="37" y="5"/>
                    <a:pt x="28" y="10"/>
                  </a:cubicBezTo>
                  <a:cubicBezTo>
                    <a:pt x="20" y="14"/>
                    <a:pt x="13" y="20"/>
                    <a:pt x="8" y="24"/>
                  </a:cubicBezTo>
                  <a:cubicBezTo>
                    <a:pt x="4" y="28"/>
                    <a:pt x="1" y="31"/>
                    <a:pt x="0" y="31"/>
                  </a:cubicBezTo>
                  <a:cubicBezTo>
                    <a:pt x="0" y="30"/>
                    <a:pt x="3" y="27"/>
                    <a:pt x="7" y="23"/>
                  </a:cubicBezTo>
                  <a:cubicBezTo>
                    <a:pt x="12" y="18"/>
                    <a:pt x="18" y="12"/>
                    <a:pt x="27" y="8"/>
                  </a:cubicBezTo>
                  <a:cubicBezTo>
                    <a:pt x="36" y="3"/>
                    <a:pt x="45" y="2"/>
                    <a:pt x="51" y="1"/>
                  </a:cubicBezTo>
                  <a:cubicBezTo>
                    <a:pt x="57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286375" y="5159375"/>
              <a:ext cx="11112" cy="25400"/>
            </a:xfrm>
            <a:custGeom>
              <a:avLst/>
              <a:gdLst>
                <a:gd name="T0" fmla="*/ 10 w 11"/>
                <a:gd name="T1" fmla="*/ 1 h 25"/>
                <a:gd name="T2" fmla="*/ 5 w 11"/>
                <a:gd name="T3" fmla="*/ 13 h 25"/>
                <a:gd name="T4" fmla="*/ 0 w 11"/>
                <a:gd name="T5" fmla="*/ 25 h 25"/>
                <a:gd name="T6" fmla="*/ 3 w 11"/>
                <a:gd name="T7" fmla="*/ 12 h 25"/>
                <a:gd name="T8" fmla="*/ 10 w 11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5">
                  <a:moveTo>
                    <a:pt x="10" y="1"/>
                  </a:moveTo>
                  <a:cubicBezTo>
                    <a:pt x="11" y="1"/>
                    <a:pt x="8" y="6"/>
                    <a:pt x="5" y="13"/>
                  </a:cubicBezTo>
                  <a:cubicBezTo>
                    <a:pt x="3" y="19"/>
                    <a:pt x="1" y="25"/>
                    <a:pt x="0" y="25"/>
                  </a:cubicBezTo>
                  <a:cubicBezTo>
                    <a:pt x="0" y="25"/>
                    <a:pt x="0" y="19"/>
                    <a:pt x="3" y="12"/>
                  </a:cubicBezTo>
                  <a:cubicBezTo>
                    <a:pt x="5" y="5"/>
                    <a:pt x="9" y="0"/>
                    <a:pt x="10" y="1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22" y="259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543550" y="5599113"/>
              <a:ext cx="277812" cy="287338"/>
            </a:xfrm>
            <a:custGeom>
              <a:avLst/>
              <a:gdLst>
                <a:gd name="T0" fmla="*/ 0 w 265"/>
                <a:gd name="T1" fmla="*/ 0 h 275"/>
                <a:gd name="T2" fmla="*/ 243 w 265"/>
                <a:gd name="T3" fmla="*/ 275 h 275"/>
                <a:gd name="T4" fmla="*/ 207 w 265"/>
                <a:gd name="T5" fmla="*/ 170 h 275"/>
                <a:gd name="T6" fmla="*/ 0 w 265"/>
                <a:gd name="T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75">
                  <a:moveTo>
                    <a:pt x="0" y="0"/>
                  </a:moveTo>
                  <a:cubicBezTo>
                    <a:pt x="47" y="47"/>
                    <a:pt x="214" y="183"/>
                    <a:pt x="243" y="275"/>
                  </a:cubicBezTo>
                  <a:cubicBezTo>
                    <a:pt x="265" y="258"/>
                    <a:pt x="222" y="185"/>
                    <a:pt x="207" y="170"/>
                  </a:cubicBezTo>
                  <a:cubicBezTo>
                    <a:pt x="112" y="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5653087" y="4841875"/>
              <a:ext cx="1225550" cy="1789113"/>
            </a:xfrm>
            <a:custGeom>
              <a:avLst/>
              <a:gdLst>
                <a:gd name="T0" fmla="*/ 741 w 1171"/>
                <a:gd name="T1" fmla="*/ 367 h 1707"/>
                <a:gd name="T2" fmla="*/ 637 w 1171"/>
                <a:gd name="T3" fmla="*/ 135 h 1707"/>
                <a:gd name="T4" fmla="*/ 522 w 1171"/>
                <a:gd name="T5" fmla="*/ 125 h 1707"/>
                <a:gd name="T6" fmla="*/ 414 w 1171"/>
                <a:gd name="T7" fmla="*/ 68 h 1707"/>
                <a:gd name="T8" fmla="*/ 324 w 1171"/>
                <a:gd name="T9" fmla="*/ 86 h 1707"/>
                <a:gd name="T10" fmla="*/ 192 w 1171"/>
                <a:gd name="T11" fmla="*/ 20 h 1707"/>
                <a:gd name="T12" fmla="*/ 84 w 1171"/>
                <a:gd name="T13" fmla="*/ 68 h 1707"/>
                <a:gd name="T14" fmla="*/ 0 w 1171"/>
                <a:gd name="T15" fmla="*/ 0 h 1707"/>
                <a:gd name="T16" fmla="*/ 2 w 1171"/>
                <a:gd name="T17" fmla="*/ 4 h 1707"/>
                <a:gd name="T18" fmla="*/ 60 w 1171"/>
                <a:gd name="T19" fmla="*/ 82 h 1707"/>
                <a:gd name="T20" fmla="*/ 156 w 1171"/>
                <a:gd name="T21" fmla="*/ 49 h 1707"/>
                <a:gd name="T22" fmla="*/ 246 w 1171"/>
                <a:gd name="T23" fmla="*/ 54 h 1707"/>
                <a:gd name="T24" fmla="*/ 345 w 1171"/>
                <a:gd name="T25" fmla="*/ 139 h 1707"/>
                <a:gd name="T26" fmla="*/ 469 w 1171"/>
                <a:gd name="T27" fmla="*/ 111 h 1707"/>
                <a:gd name="T28" fmla="*/ 530 w 1171"/>
                <a:gd name="T29" fmla="*/ 160 h 1707"/>
                <a:gd name="T30" fmla="*/ 581 w 1171"/>
                <a:gd name="T31" fmla="*/ 138 h 1707"/>
                <a:gd name="T32" fmla="*/ 710 w 1171"/>
                <a:gd name="T33" fmla="*/ 263 h 1707"/>
                <a:gd name="T34" fmla="*/ 728 w 1171"/>
                <a:gd name="T35" fmla="*/ 403 h 1707"/>
                <a:gd name="T36" fmla="*/ 754 w 1171"/>
                <a:gd name="T37" fmla="*/ 667 h 1707"/>
                <a:gd name="T38" fmla="*/ 728 w 1171"/>
                <a:gd name="T39" fmla="*/ 825 h 1707"/>
                <a:gd name="T40" fmla="*/ 766 w 1171"/>
                <a:gd name="T41" fmla="*/ 898 h 1707"/>
                <a:gd name="T42" fmla="*/ 810 w 1171"/>
                <a:gd name="T43" fmla="*/ 1062 h 1707"/>
                <a:gd name="T44" fmla="*/ 835 w 1171"/>
                <a:gd name="T45" fmla="*/ 1144 h 1707"/>
                <a:gd name="T46" fmla="*/ 872 w 1171"/>
                <a:gd name="T47" fmla="*/ 1231 h 1707"/>
                <a:gd name="T48" fmla="*/ 930 w 1171"/>
                <a:gd name="T49" fmla="*/ 1317 h 1707"/>
                <a:gd name="T50" fmla="*/ 927 w 1171"/>
                <a:gd name="T51" fmla="*/ 1368 h 1707"/>
                <a:gd name="T52" fmla="*/ 994 w 1171"/>
                <a:gd name="T53" fmla="*/ 1465 h 1707"/>
                <a:gd name="T54" fmla="*/ 1000 w 1171"/>
                <a:gd name="T55" fmla="*/ 1515 h 1707"/>
                <a:gd name="T56" fmla="*/ 1044 w 1171"/>
                <a:gd name="T57" fmla="*/ 1568 h 1707"/>
                <a:gd name="T58" fmla="*/ 1113 w 1171"/>
                <a:gd name="T59" fmla="*/ 1654 h 1707"/>
                <a:gd name="T60" fmla="*/ 1136 w 1171"/>
                <a:gd name="T61" fmla="*/ 1707 h 1707"/>
                <a:gd name="T62" fmla="*/ 1171 w 1171"/>
                <a:gd name="T63" fmla="*/ 1671 h 1707"/>
                <a:gd name="T64" fmla="*/ 1047 w 1171"/>
                <a:gd name="T65" fmla="*/ 1463 h 1707"/>
                <a:gd name="T66" fmla="*/ 799 w 1171"/>
                <a:gd name="T67" fmla="*/ 939 h 1707"/>
                <a:gd name="T68" fmla="*/ 756 w 1171"/>
                <a:gd name="T69" fmla="*/ 720 h 1707"/>
                <a:gd name="T70" fmla="*/ 741 w 1171"/>
                <a:gd name="T71" fmla="*/ 367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1" h="1707">
                  <a:moveTo>
                    <a:pt x="741" y="367"/>
                  </a:moveTo>
                  <a:cubicBezTo>
                    <a:pt x="744" y="270"/>
                    <a:pt x="707" y="178"/>
                    <a:pt x="637" y="135"/>
                  </a:cubicBezTo>
                  <a:cubicBezTo>
                    <a:pt x="567" y="92"/>
                    <a:pt x="559" y="140"/>
                    <a:pt x="522" y="125"/>
                  </a:cubicBezTo>
                  <a:cubicBezTo>
                    <a:pt x="468" y="103"/>
                    <a:pt x="461" y="77"/>
                    <a:pt x="414" y="68"/>
                  </a:cubicBezTo>
                  <a:cubicBezTo>
                    <a:pt x="366" y="58"/>
                    <a:pt x="375" y="97"/>
                    <a:pt x="324" y="86"/>
                  </a:cubicBezTo>
                  <a:cubicBezTo>
                    <a:pt x="274" y="74"/>
                    <a:pt x="273" y="22"/>
                    <a:pt x="192" y="20"/>
                  </a:cubicBezTo>
                  <a:cubicBezTo>
                    <a:pt x="159" y="19"/>
                    <a:pt x="133" y="82"/>
                    <a:pt x="84" y="68"/>
                  </a:cubicBezTo>
                  <a:cubicBezTo>
                    <a:pt x="55" y="60"/>
                    <a:pt x="24" y="32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15" y="31"/>
                    <a:pt x="28" y="74"/>
                    <a:pt x="60" y="82"/>
                  </a:cubicBezTo>
                  <a:cubicBezTo>
                    <a:pt x="92" y="90"/>
                    <a:pt x="129" y="62"/>
                    <a:pt x="156" y="49"/>
                  </a:cubicBezTo>
                  <a:cubicBezTo>
                    <a:pt x="195" y="30"/>
                    <a:pt x="211" y="35"/>
                    <a:pt x="246" y="54"/>
                  </a:cubicBezTo>
                  <a:cubicBezTo>
                    <a:pt x="281" y="74"/>
                    <a:pt x="317" y="101"/>
                    <a:pt x="345" y="139"/>
                  </a:cubicBezTo>
                  <a:cubicBezTo>
                    <a:pt x="377" y="79"/>
                    <a:pt x="423" y="63"/>
                    <a:pt x="469" y="111"/>
                  </a:cubicBezTo>
                  <a:cubicBezTo>
                    <a:pt x="483" y="125"/>
                    <a:pt x="508" y="156"/>
                    <a:pt x="530" y="160"/>
                  </a:cubicBezTo>
                  <a:cubicBezTo>
                    <a:pt x="551" y="164"/>
                    <a:pt x="562" y="143"/>
                    <a:pt x="581" y="138"/>
                  </a:cubicBezTo>
                  <a:cubicBezTo>
                    <a:pt x="633" y="126"/>
                    <a:pt x="689" y="225"/>
                    <a:pt x="710" y="263"/>
                  </a:cubicBezTo>
                  <a:cubicBezTo>
                    <a:pt x="737" y="310"/>
                    <a:pt x="729" y="352"/>
                    <a:pt x="728" y="403"/>
                  </a:cubicBezTo>
                  <a:cubicBezTo>
                    <a:pt x="727" y="514"/>
                    <a:pt x="758" y="524"/>
                    <a:pt x="754" y="667"/>
                  </a:cubicBezTo>
                  <a:cubicBezTo>
                    <a:pt x="753" y="695"/>
                    <a:pt x="727" y="797"/>
                    <a:pt x="728" y="825"/>
                  </a:cubicBezTo>
                  <a:cubicBezTo>
                    <a:pt x="728" y="855"/>
                    <a:pt x="757" y="870"/>
                    <a:pt x="766" y="898"/>
                  </a:cubicBezTo>
                  <a:cubicBezTo>
                    <a:pt x="783" y="953"/>
                    <a:pt x="795" y="1006"/>
                    <a:pt x="810" y="1062"/>
                  </a:cubicBezTo>
                  <a:cubicBezTo>
                    <a:pt x="817" y="1090"/>
                    <a:pt x="822" y="1118"/>
                    <a:pt x="835" y="1144"/>
                  </a:cubicBezTo>
                  <a:cubicBezTo>
                    <a:pt x="849" y="1173"/>
                    <a:pt x="862" y="1200"/>
                    <a:pt x="872" y="1231"/>
                  </a:cubicBezTo>
                  <a:cubicBezTo>
                    <a:pt x="884" y="1266"/>
                    <a:pt x="906" y="1290"/>
                    <a:pt x="930" y="1317"/>
                  </a:cubicBezTo>
                  <a:cubicBezTo>
                    <a:pt x="947" y="1338"/>
                    <a:pt x="964" y="1361"/>
                    <a:pt x="927" y="1368"/>
                  </a:cubicBezTo>
                  <a:cubicBezTo>
                    <a:pt x="931" y="1419"/>
                    <a:pt x="971" y="1426"/>
                    <a:pt x="994" y="1465"/>
                  </a:cubicBezTo>
                  <a:cubicBezTo>
                    <a:pt x="1003" y="1482"/>
                    <a:pt x="993" y="1498"/>
                    <a:pt x="1000" y="1515"/>
                  </a:cubicBezTo>
                  <a:cubicBezTo>
                    <a:pt x="1009" y="1536"/>
                    <a:pt x="1027" y="1552"/>
                    <a:pt x="1044" y="1568"/>
                  </a:cubicBezTo>
                  <a:cubicBezTo>
                    <a:pt x="1067" y="1590"/>
                    <a:pt x="1102" y="1623"/>
                    <a:pt x="1113" y="1654"/>
                  </a:cubicBezTo>
                  <a:cubicBezTo>
                    <a:pt x="1120" y="1676"/>
                    <a:pt x="1124" y="1690"/>
                    <a:pt x="1136" y="1707"/>
                  </a:cubicBezTo>
                  <a:cubicBezTo>
                    <a:pt x="1153" y="1690"/>
                    <a:pt x="1164" y="1678"/>
                    <a:pt x="1171" y="1671"/>
                  </a:cubicBezTo>
                  <a:cubicBezTo>
                    <a:pt x="1128" y="1598"/>
                    <a:pt x="1095" y="1537"/>
                    <a:pt x="1047" y="1463"/>
                  </a:cubicBezTo>
                  <a:cubicBezTo>
                    <a:pt x="999" y="1389"/>
                    <a:pt x="839" y="1098"/>
                    <a:pt x="799" y="939"/>
                  </a:cubicBezTo>
                  <a:cubicBezTo>
                    <a:pt x="773" y="840"/>
                    <a:pt x="733" y="790"/>
                    <a:pt x="756" y="720"/>
                  </a:cubicBezTo>
                  <a:cubicBezTo>
                    <a:pt x="796" y="595"/>
                    <a:pt x="739" y="463"/>
                    <a:pt x="741" y="367"/>
                  </a:cubicBezTo>
                  <a:close/>
                </a:path>
              </a:pathLst>
            </a:custGeom>
            <a:solidFill>
              <a:srgbClr val="F0B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419850" y="5551488"/>
              <a:ext cx="458787" cy="1063625"/>
            </a:xfrm>
            <a:custGeom>
              <a:avLst/>
              <a:gdLst>
                <a:gd name="T0" fmla="*/ 31 w 438"/>
                <a:gd name="T1" fmla="*/ 8 h 1016"/>
                <a:gd name="T2" fmla="*/ 8 w 438"/>
                <a:gd name="T3" fmla="*/ 82 h 1016"/>
                <a:gd name="T4" fmla="*/ 59 w 438"/>
                <a:gd name="T5" fmla="*/ 250 h 1016"/>
                <a:gd name="T6" fmla="*/ 77 w 438"/>
                <a:gd name="T7" fmla="*/ 318 h 1016"/>
                <a:gd name="T8" fmla="*/ 107 w 438"/>
                <a:gd name="T9" fmla="*/ 412 h 1016"/>
                <a:gd name="T10" fmla="*/ 198 w 438"/>
                <a:gd name="T11" fmla="*/ 595 h 1016"/>
                <a:gd name="T12" fmla="*/ 307 w 438"/>
                <a:gd name="T13" fmla="*/ 789 h 1016"/>
                <a:gd name="T14" fmla="*/ 345 w 438"/>
                <a:gd name="T15" fmla="*/ 873 h 1016"/>
                <a:gd name="T16" fmla="*/ 377 w 438"/>
                <a:gd name="T17" fmla="*/ 957 h 1016"/>
                <a:gd name="T18" fmla="*/ 418 w 438"/>
                <a:gd name="T19" fmla="*/ 1016 h 1016"/>
                <a:gd name="T20" fmla="*/ 438 w 438"/>
                <a:gd name="T21" fmla="*/ 995 h 1016"/>
                <a:gd name="T22" fmla="*/ 314 w 438"/>
                <a:gd name="T23" fmla="*/ 787 h 1016"/>
                <a:gd name="T24" fmla="*/ 66 w 438"/>
                <a:gd name="T25" fmla="*/ 263 h 1016"/>
                <a:gd name="T26" fmla="*/ 23 w 438"/>
                <a:gd name="T27" fmla="*/ 44 h 1016"/>
                <a:gd name="T28" fmla="*/ 33 w 438"/>
                <a:gd name="T29" fmla="*/ 0 h 1016"/>
                <a:gd name="T30" fmla="*/ 31 w 438"/>
                <a:gd name="T31" fmla="*/ 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1016">
                  <a:moveTo>
                    <a:pt x="31" y="8"/>
                  </a:moveTo>
                  <a:cubicBezTo>
                    <a:pt x="23" y="33"/>
                    <a:pt x="11" y="56"/>
                    <a:pt x="8" y="82"/>
                  </a:cubicBezTo>
                  <a:cubicBezTo>
                    <a:pt x="0" y="144"/>
                    <a:pt x="37" y="195"/>
                    <a:pt x="59" y="250"/>
                  </a:cubicBezTo>
                  <a:cubicBezTo>
                    <a:pt x="68" y="272"/>
                    <a:pt x="72" y="295"/>
                    <a:pt x="77" y="318"/>
                  </a:cubicBezTo>
                  <a:cubicBezTo>
                    <a:pt x="83" y="350"/>
                    <a:pt x="93" y="382"/>
                    <a:pt x="107" y="412"/>
                  </a:cubicBezTo>
                  <a:cubicBezTo>
                    <a:pt x="134" y="475"/>
                    <a:pt x="171" y="532"/>
                    <a:pt x="198" y="595"/>
                  </a:cubicBezTo>
                  <a:cubicBezTo>
                    <a:pt x="227" y="664"/>
                    <a:pt x="269" y="725"/>
                    <a:pt x="307" y="789"/>
                  </a:cubicBezTo>
                  <a:cubicBezTo>
                    <a:pt x="323" y="816"/>
                    <a:pt x="337" y="843"/>
                    <a:pt x="345" y="873"/>
                  </a:cubicBezTo>
                  <a:cubicBezTo>
                    <a:pt x="354" y="902"/>
                    <a:pt x="362" y="930"/>
                    <a:pt x="377" y="957"/>
                  </a:cubicBezTo>
                  <a:cubicBezTo>
                    <a:pt x="389" y="977"/>
                    <a:pt x="402" y="997"/>
                    <a:pt x="418" y="1016"/>
                  </a:cubicBezTo>
                  <a:cubicBezTo>
                    <a:pt x="427" y="1007"/>
                    <a:pt x="433" y="1000"/>
                    <a:pt x="438" y="995"/>
                  </a:cubicBezTo>
                  <a:cubicBezTo>
                    <a:pt x="395" y="922"/>
                    <a:pt x="362" y="861"/>
                    <a:pt x="314" y="787"/>
                  </a:cubicBezTo>
                  <a:cubicBezTo>
                    <a:pt x="266" y="713"/>
                    <a:pt x="106" y="422"/>
                    <a:pt x="66" y="263"/>
                  </a:cubicBezTo>
                  <a:cubicBezTo>
                    <a:pt x="40" y="164"/>
                    <a:pt x="0" y="114"/>
                    <a:pt x="23" y="44"/>
                  </a:cubicBezTo>
                  <a:cubicBezTo>
                    <a:pt x="28" y="29"/>
                    <a:pt x="31" y="15"/>
                    <a:pt x="33" y="0"/>
                  </a:cubicBezTo>
                  <a:cubicBezTo>
                    <a:pt x="33" y="3"/>
                    <a:pt x="32" y="6"/>
                    <a:pt x="31" y="8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568950" y="5095875"/>
              <a:ext cx="196850" cy="317500"/>
            </a:xfrm>
            <a:custGeom>
              <a:avLst/>
              <a:gdLst>
                <a:gd name="T0" fmla="*/ 64 w 187"/>
                <a:gd name="T1" fmla="*/ 102 h 302"/>
                <a:gd name="T2" fmla="*/ 27 w 187"/>
                <a:gd name="T3" fmla="*/ 17 h 302"/>
                <a:gd name="T4" fmla="*/ 103 w 187"/>
                <a:gd name="T5" fmla="*/ 58 h 302"/>
                <a:gd name="T6" fmla="*/ 176 w 187"/>
                <a:gd name="T7" fmla="*/ 222 h 302"/>
                <a:gd name="T8" fmla="*/ 187 w 187"/>
                <a:gd name="T9" fmla="*/ 261 h 302"/>
                <a:gd name="T10" fmla="*/ 152 w 187"/>
                <a:gd name="T11" fmla="*/ 235 h 302"/>
                <a:gd name="T12" fmla="*/ 64 w 187"/>
                <a:gd name="T13" fmla="*/ 1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02">
                  <a:moveTo>
                    <a:pt x="64" y="102"/>
                  </a:moveTo>
                  <a:cubicBezTo>
                    <a:pt x="51" y="87"/>
                    <a:pt x="0" y="39"/>
                    <a:pt x="27" y="17"/>
                  </a:cubicBezTo>
                  <a:cubicBezTo>
                    <a:pt x="47" y="0"/>
                    <a:pt x="89" y="44"/>
                    <a:pt x="103" y="58"/>
                  </a:cubicBezTo>
                  <a:cubicBezTo>
                    <a:pt x="125" y="79"/>
                    <a:pt x="174" y="204"/>
                    <a:pt x="176" y="222"/>
                  </a:cubicBezTo>
                  <a:cubicBezTo>
                    <a:pt x="178" y="234"/>
                    <a:pt x="187" y="249"/>
                    <a:pt x="187" y="261"/>
                  </a:cubicBezTo>
                  <a:cubicBezTo>
                    <a:pt x="185" y="302"/>
                    <a:pt x="180" y="287"/>
                    <a:pt x="152" y="235"/>
                  </a:cubicBezTo>
                  <a:cubicBezTo>
                    <a:pt x="142" y="217"/>
                    <a:pt x="85" y="126"/>
                    <a:pt x="64" y="102"/>
                  </a:cubicBezTo>
                  <a:close/>
                </a:path>
              </a:pathLst>
            </a:custGeom>
            <a:solidFill>
              <a:srgbClr val="FFD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961062" y="5102225"/>
              <a:ext cx="131762" cy="249238"/>
            </a:xfrm>
            <a:custGeom>
              <a:avLst/>
              <a:gdLst>
                <a:gd name="T0" fmla="*/ 106 w 125"/>
                <a:gd name="T1" fmla="*/ 212 h 237"/>
                <a:gd name="T2" fmla="*/ 79 w 125"/>
                <a:gd name="T3" fmla="*/ 163 h 237"/>
                <a:gd name="T4" fmla="*/ 49 w 125"/>
                <a:gd name="T5" fmla="*/ 102 h 237"/>
                <a:gd name="T6" fmla="*/ 33 w 125"/>
                <a:gd name="T7" fmla="*/ 0 h 237"/>
                <a:gd name="T8" fmla="*/ 56 w 125"/>
                <a:gd name="T9" fmla="*/ 20 h 237"/>
                <a:gd name="T10" fmla="*/ 73 w 125"/>
                <a:gd name="T11" fmla="*/ 48 h 237"/>
                <a:gd name="T12" fmla="*/ 94 w 125"/>
                <a:gd name="T13" fmla="*/ 122 h 237"/>
                <a:gd name="T14" fmla="*/ 108 w 125"/>
                <a:gd name="T15" fmla="*/ 178 h 237"/>
                <a:gd name="T16" fmla="*/ 120 w 125"/>
                <a:gd name="T17" fmla="*/ 237 h 237"/>
                <a:gd name="T18" fmla="*/ 106 w 125"/>
                <a:gd name="T19" fmla="*/ 21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237">
                  <a:moveTo>
                    <a:pt x="106" y="212"/>
                  </a:moveTo>
                  <a:cubicBezTo>
                    <a:pt x="95" y="203"/>
                    <a:pt x="87" y="176"/>
                    <a:pt x="79" y="163"/>
                  </a:cubicBezTo>
                  <a:cubicBezTo>
                    <a:pt x="68" y="143"/>
                    <a:pt x="58" y="123"/>
                    <a:pt x="49" y="102"/>
                  </a:cubicBezTo>
                  <a:cubicBezTo>
                    <a:pt x="39" y="79"/>
                    <a:pt x="0" y="20"/>
                    <a:pt x="33" y="0"/>
                  </a:cubicBezTo>
                  <a:cubicBezTo>
                    <a:pt x="42" y="9"/>
                    <a:pt x="48" y="11"/>
                    <a:pt x="56" y="20"/>
                  </a:cubicBezTo>
                  <a:cubicBezTo>
                    <a:pt x="65" y="30"/>
                    <a:pt x="68" y="36"/>
                    <a:pt x="73" y="48"/>
                  </a:cubicBezTo>
                  <a:cubicBezTo>
                    <a:pt x="82" y="72"/>
                    <a:pt x="86" y="98"/>
                    <a:pt x="94" y="122"/>
                  </a:cubicBezTo>
                  <a:cubicBezTo>
                    <a:pt x="101" y="141"/>
                    <a:pt x="106" y="158"/>
                    <a:pt x="108" y="178"/>
                  </a:cubicBezTo>
                  <a:cubicBezTo>
                    <a:pt x="109" y="192"/>
                    <a:pt x="125" y="227"/>
                    <a:pt x="120" y="237"/>
                  </a:cubicBezTo>
                  <a:lnTo>
                    <a:pt x="106" y="212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164262" y="5037138"/>
              <a:ext cx="60325" cy="373063"/>
            </a:xfrm>
            <a:custGeom>
              <a:avLst/>
              <a:gdLst>
                <a:gd name="T0" fmla="*/ 47 w 58"/>
                <a:gd name="T1" fmla="*/ 316 h 356"/>
                <a:gd name="T2" fmla="*/ 48 w 58"/>
                <a:gd name="T3" fmla="*/ 316 h 356"/>
                <a:gd name="T4" fmla="*/ 1 w 58"/>
                <a:gd name="T5" fmla="*/ 70 h 356"/>
                <a:gd name="T6" fmla="*/ 47 w 58"/>
                <a:gd name="T7" fmla="*/ 102 h 356"/>
                <a:gd name="T8" fmla="*/ 56 w 58"/>
                <a:gd name="T9" fmla="*/ 259 h 356"/>
                <a:gd name="T10" fmla="*/ 57 w 58"/>
                <a:gd name="T11" fmla="*/ 356 h 356"/>
                <a:gd name="T12" fmla="*/ 53 w 58"/>
                <a:gd name="T13" fmla="*/ 341 h 356"/>
                <a:gd name="T14" fmla="*/ 47 w 58"/>
                <a:gd name="T15" fmla="*/ 31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56">
                  <a:moveTo>
                    <a:pt x="47" y="316"/>
                  </a:moveTo>
                  <a:cubicBezTo>
                    <a:pt x="49" y="319"/>
                    <a:pt x="49" y="319"/>
                    <a:pt x="48" y="316"/>
                  </a:cubicBezTo>
                  <a:cubicBezTo>
                    <a:pt x="22" y="239"/>
                    <a:pt x="0" y="152"/>
                    <a:pt x="1" y="70"/>
                  </a:cubicBezTo>
                  <a:cubicBezTo>
                    <a:pt x="3" y="0"/>
                    <a:pt x="41" y="75"/>
                    <a:pt x="47" y="102"/>
                  </a:cubicBezTo>
                  <a:cubicBezTo>
                    <a:pt x="58" y="153"/>
                    <a:pt x="53" y="207"/>
                    <a:pt x="56" y="259"/>
                  </a:cubicBezTo>
                  <a:cubicBezTo>
                    <a:pt x="58" y="291"/>
                    <a:pt x="58" y="323"/>
                    <a:pt x="57" y="356"/>
                  </a:cubicBezTo>
                  <a:cubicBezTo>
                    <a:pt x="51" y="351"/>
                    <a:pt x="52" y="347"/>
                    <a:pt x="53" y="341"/>
                  </a:cubicBezTo>
                  <a:lnTo>
                    <a:pt x="47" y="316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305425" y="4935538"/>
              <a:ext cx="190500" cy="511175"/>
            </a:xfrm>
            <a:custGeom>
              <a:avLst/>
              <a:gdLst>
                <a:gd name="T0" fmla="*/ 85 w 182"/>
                <a:gd name="T1" fmla="*/ 394 h 489"/>
                <a:gd name="T2" fmla="*/ 34 w 182"/>
                <a:gd name="T3" fmla="*/ 279 h 489"/>
                <a:gd name="T4" fmla="*/ 38 w 182"/>
                <a:gd name="T5" fmla="*/ 118 h 489"/>
                <a:gd name="T6" fmla="*/ 81 w 182"/>
                <a:gd name="T7" fmla="*/ 1 h 489"/>
                <a:gd name="T8" fmla="*/ 133 w 182"/>
                <a:gd name="T9" fmla="*/ 128 h 489"/>
                <a:gd name="T10" fmla="*/ 103 w 182"/>
                <a:gd name="T11" fmla="*/ 175 h 489"/>
                <a:gd name="T12" fmla="*/ 158 w 182"/>
                <a:gd name="T13" fmla="*/ 219 h 489"/>
                <a:gd name="T14" fmla="*/ 99 w 182"/>
                <a:gd name="T15" fmla="*/ 239 h 489"/>
                <a:gd name="T16" fmla="*/ 125 w 182"/>
                <a:gd name="T17" fmla="*/ 264 h 489"/>
                <a:gd name="T18" fmla="*/ 125 w 182"/>
                <a:gd name="T19" fmla="*/ 295 h 489"/>
                <a:gd name="T20" fmla="*/ 150 w 182"/>
                <a:gd name="T21" fmla="*/ 338 h 489"/>
                <a:gd name="T22" fmla="*/ 145 w 182"/>
                <a:gd name="T23" fmla="*/ 387 h 489"/>
                <a:gd name="T24" fmla="*/ 169 w 182"/>
                <a:gd name="T25" fmla="*/ 403 h 489"/>
                <a:gd name="T26" fmla="*/ 182 w 182"/>
                <a:gd name="T27" fmla="*/ 460 h 489"/>
                <a:gd name="T28" fmla="*/ 85 w 182"/>
                <a:gd name="T29" fmla="*/ 39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489">
                  <a:moveTo>
                    <a:pt x="85" y="394"/>
                  </a:moveTo>
                  <a:cubicBezTo>
                    <a:pt x="69" y="355"/>
                    <a:pt x="61" y="312"/>
                    <a:pt x="34" y="279"/>
                  </a:cubicBezTo>
                  <a:cubicBezTo>
                    <a:pt x="0" y="240"/>
                    <a:pt x="24" y="155"/>
                    <a:pt x="38" y="118"/>
                  </a:cubicBezTo>
                  <a:cubicBezTo>
                    <a:pt x="69" y="100"/>
                    <a:pt x="82" y="52"/>
                    <a:pt x="81" y="1"/>
                  </a:cubicBezTo>
                  <a:cubicBezTo>
                    <a:pt x="99" y="0"/>
                    <a:pt x="134" y="67"/>
                    <a:pt x="133" y="128"/>
                  </a:cubicBezTo>
                  <a:cubicBezTo>
                    <a:pt x="133" y="144"/>
                    <a:pt x="94" y="161"/>
                    <a:pt x="103" y="175"/>
                  </a:cubicBezTo>
                  <a:cubicBezTo>
                    <a:pt x="125" y="179"/>
                    <a:pt x="157" y="203"/>
                    <a:pt x="158" y="219"/>
                  </a:cubicBezTo>
                  <a:cubicBezTo>
                    <a:pt x="159" y="230"/>
                    <a:pt x="89" y="224"/>
                    <a:pt x="99" y="239"/>
                  </a:cubicBezTo>
                  <a:cubicBezTo>
                    <a:pt x="105" y="248"/>
                    <a:pt x="120" y="254"/>
                    <a:pt x="125" y="264"/>
                  </a:cubicBezTo>
                  <a:cubicBezTo>
                    <a:pt x="130" y="273"/>
                    <a:pt x="126" y="286"/>
                    <a:pt x="125" y="295"/>
                  </a:cubicBezTo>
                  <a:cubicBezTo>
                    <a:pt x="124" y="318"/>
                    <a:pt x="142" y="317"/>
                    <a:pt x="150" y="338"/>
                  </a:cubicBezTo>
                  <a:cubicBezTo>
                    <a:pt x="154" y="348"/>
                    <a:pt x="138" y="365"/>
                    <a:pt x="145" y="387"/>
                  </a:cubicBezTo>
                  <a:cubicBezTo>
                    <a:pt x="148" y="395"/>
                    <a:pt x="172" y="395"/>
                    <a:pt x="169" y="403"/>
                  </a:cubicBezTo>
                  <a:cubicBezTo>
                    <a:pt x="162" y="427"/>
                    <a:pt x="179" y="445"/>
                    <a:pt x="182" y="460"/>
                  </a:cubicBezTo>
                  <a:cubicBezTo>
                    <a:pt x="168" y="489"/>
                    <a:pt x="101" y="431"/>
                    <a:pt x="85" y="394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5559425" y="5157788"/>
              <a:ext cx="120650" cy="296863"/>
            </a:xfrm>
            <a:custGeom>
              <a:avLst/>
              <a:gdLst>
                <a:gd name="T0" fmla="*/ 22 w 116"/>
                <a:gd name="T1" fmla="*/ 124 h 283"/>
                <a:gd name="T2" fmla="*/ 31 w 116"/>
                <a:gd name="T3" fmla="*/ 162 h 283"/>
                <a:gd name="T4" fmla="*/ 67 w 116"/>
                <a:gd name="T5" fmla="*/ 161 h 283"/>
                <a:gd name="T6" fmla="*/ 60 w 116"/>
                <a:gd name="T7" fmla="*/ 223 h 283"/>
                <a:gd name="T8" fmla="*/ 81 w 116"/>
                <a:gd name="T9" fmla="*/ 254 h 283"/>
                <a:gd name="T10" fmla="*/ 105 w 116"/>
                <a:gd name="T11" fmla="*/ 283 h 283"/>
                <a:gd name="T12" fmla="*/ 104 w 116"/>
                <a:gd name="T13" fmla="*/ 201 h 283"/>
                <a:gd name="T14" fmla="*/ 103 w 116"/>
                <a:gd name="T15" fmla="*/ 133 h 283"/>
                <a:gd name="T16" fmla="*/ 50 w 116"/>
                <a:gd name="T17" fmla="*/ 35 h 283"/>
                <a:gd name="T18" fmla="*/ 22 w 116"/>
                <a:gd name="T19" fmla="*/ 1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83">
                  <a:moveTo>
                    <a:pt x="22" y="124"/>
                  </a:moveTo>
                  <a:cubicBezTo>
                    <a:pt x="23" y="132"/>
                    <a:pt x="25" y="156"/>
                    <a:pt x="31" y="162"/>
                  </a:cubicBezTo>
                  <a:cubicBezTo>
                    <a:pt x="44" y="174"/>
                    <a:pt x="53" y="152"/>
                    <a:pt x="67" y="161"/>
                  </a:cubicBezTo>
                  <a:cubicBezTo>
                    <a:pt x="48" y="180"/>
                    <a:pt x="48" y="199"/>
                    <a:pt x="60" y="223"/>
                  </a:cubicBezTo>
                  <a:cubicBezTo>
                    <a:pt x="66" y="235"/>
                    <a:pt x="72" y="244"/>
                    <a:pt x="81" y="254"/>
                  </a:cubicBezTo>
                  <a:cubicBezTo>
                    <a:pt x="88" y="262"/>
                    <a:pt x="96" y="278"/>
                    <a:pt x="105" y="283"/>
                  </a:cubicBezTo>
                  <a:cubicBezTo>
                    <a:pt x="116" y="260"/>
                    <a:pt x="103" y="225"/>
                    <a:pt x="104" y="201"/>
                  </a:cubicBezTo>
                  <a:cubicBezTo>
                    <a:pt x="104" y="177"/>
                    <a:pt x="108" y="157"/>
                    <a:pt x="103" y="133"/>
                  </a:cubicBezTo>
                  <a:cubicBezTo>
                    <a:pt x="95" y="100"/>
                    <a:pt x="79" y="55"/>
                    <a:pt x="50" y="35"/>
                  </a:cubicBezTo>
                  <a:cubicBezTo>
                    <a:pt x="0" y="0"/>
                    <a:pt x="19" y="102"/>
                    <a:pt x="22" y="124"/>
                  </a:cubicBez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5541962" y="4956175"/>
              <a:ext cx="201612" cy="261938"/>
            </a:xfrm>
            <a:custGeom>
              <a:avLst/>
              <a:gdLst>
                <a:gd name="T0" fmla="*/ 75 w 193"/>
                <a:gd name="T1" fmla="*/ 120 h 251"/>
                <a:gd name="T2" fmla="*/ 74 w 193"/>
                <a:gd name="T3" fmla="*/ 226 h 251"/>
                <a:gd name="T4" fmla="*/ 10 w 193"/>
                <a:gd name="T5" fmla="*/ 154 h 251"/>
                <a:gd name="T6" fmla="*/ 20 w 193"/>
                <a:gd name="T7" fmla="*/ 47 h 251"/>
                <a:gd name="T8" fmla="*/ 98 w 193"/>
                <a:gd name="T9" fmla="*/ 3 h 251"/>
                <a:gd name="T10" fmla="*/ 180 w 193"/>
                <a:gd name="T11" fmla="*/ 95 h 251"/>
                <a:gd name="T12" fmla="*/ 178 w 193"/>
                <a:gd name="T13" fmla="*/ 251 h 251"/>
                <a:gd name="T14" fmla="*/ 75 w 193"/>
                <a:gd name="T15" fmla="*/ 12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51">
                  <a:moveTo>
                    <a:pt x="75" y="120"/>
                  </a:moveTo>
                  <a:cubicBezTo>
                    <a:pt x="8" y="127"/>
                    <a:pt x="36" y="195"/>
                    <a:pt x="74" y="226"/>
                  </a:cubicBezTo>
                  <a:cubicBezTo>
                    <a:pt x="39" y="206"/>
                    <a:pt x="17" y="196"/>
                    <a:pt x="10" y="154"/>
                  </a:cubicBezTo>
                  <a:cubicBezTo>
                    <a:pt x="0" y="92"/>
                    <a:pt x="0" y="82"/>
                    <a:pt x="20" y="47"/>
                  </a:cubicBezTo>
                  <a:cubicBezTo>
                    <a:pt x="37" y="16"/>
                    <a:pt x="65" y="0"/>
                    <a:pt x="98" y="3"/>
                  </a:cubicBezTo>
                  <a:cubicBezTo>
                    <a:pt x="140" y="7"/>
                    <a:pt x="169" y="54"/>
                    <a:pt x="180" y="95"/>
                  </a:cubicBezTo>
                  <a:cubicBezTo>
                    <a:pt x="193" y="145"/>
                    <a:pt x="180" y="200"/>
                    <a:pt x="178" y="251"/>
                  </a:cubicBezTo>
                  <a:cubicBezTo>
                    <a:pt x="178" y="251"/>
                    <a:pt x="146" y="112"/>
                    <a:pt x="75" y="12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529262" y="4957763"/>
              <a:ext cx="179387" cy="198438"/>
            </a:xfrm>
            <a:custGeom>
              <a:avLst/>
              <a:gdLst>
                <a:gd name="T0" fmla="*/ 89 w 172"/>
                <a:gd name="T1" fmla="*/ 97 h 189"/>
                <a:gd name="T2" fmla="*/ 22 w 172"/>
                <a:gd name="T3" fmla="*/ 152 h 189"/>
                <a:gd name="T4" fmla="*/ 160 w 172"/>
                <a:gd name="T5" fmla="*/ 94 h 189"/>
                <a:gd name="T6" fmla="*/ 89 w 172"/>
                <a:gd name="T7" fmla="*/ 9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89">
                  <a:moveTo>
                    <a:pt x="89" y="97"/>
                  </a:moveTo>
                  <a:cubicBezTo>
                    <a:pt x="21" y="105"/>
                    <a:pt x="43" y="189"/>
                    <a:pt x="22" y="152"/>
                  </a:cubicBezTo>
                  <a:cubicBezTo>
                    <a:pt x="0" y="110"/>
                    <a:pt x="130" y="0"/>
                    <a:pt x="160" y="94"/>
                  </a:cubicBezTo>
                  <a:cubicBezTo>
                    <a:pt x="172" y="134"/>
                    <a:pt x="160" y="89"/>
                    <a:pt x="89" y="97"/>
                  </a:cubicBezTo>
                  <a:close/>
                </a:path>
              </a:pathLst>
            </a:custGeom>
            <a:solidFill>
              <a:srgbClr val="FFE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5788025" y="4906963"/>
              <a:ext cx="254000" cy="249238"/>
            </a:xfrm>
            <a:custGeom>
              <a:avLst/>
              <a:gdLst>
                <a:gd name="T0" fmla="*/ 89 w 243"/>
                <a:gd name="T1" fmla="*/ 2 h 237"/>
                <a:gd name="T2" fmla="*/ 150 w 243"/>
                <a:gd name="T3" fmla="*/ 45 h 237"/>
                <a:gd name="T4" fmla="*/ 208 w 243"/>
                <a:gd name="T5" fmla="*/ 168 h 237"/>
                <a:gd name="T6" fmla="*/ 168 w 243"/>
                <a:gd name="T7" fmla="*/ 131 h 237"/>
                <a:gd name="T8" fmla="*/ 148 w 243"/>
                <a:gd name="T9" fmla="*/ 231 h 237"/>
                <a:gd name="T10" fmla="*/ 60 w 243"/>
                <a:gd name="T11" fmla="*/ 137 h 237"/>
                <a:gd name="T12" fmla="*/ 89 w 243"/>
                <a:gd name="T13" fmla="*/ 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37">
                  <a:moveTo>
                    <a:pt x="89" y="2"/>
                  </a:moveTo>
                  <a:cubicBezTo>
                    <a:pt x="108" y="0"/>
                    <a:pt x="136" y="34"/>
                    <a:pt x="150" y="45"/>
                  </a:cubicBezTo>
                  <a:cubicBezTo>
                    <a:pt x="177" y="68"/>
                    <a:pt x="243" y="135"/>
                    <a:pt x="208" y="168"/>
                  </a:cubicBezTo>
                  <a:cubicBezTo>
                    <a:pt x="194" y="157"/>
                    <a:pt x="182" y="142"/>
                    <a:pt x="168" y="131"/>
                  </a:cubicBezTo>
                  <a:cubicBezTo>
                    <a:pt x="155" y="120"/>
                    <a:pt x="164" y="228"/>
                    <a:pt x="148" y="231"/>
                  </a:cubicBezTo>
                  <a:cubicBezTo>
                    <a:pt x="115" y="237"/>
                    <a:pt x="94" y="184"/>
                    <a:pt x="60" y="137"/>
                  </a:cubicBezTo>
                  <a:cubicBezTo>
                    <a:pt x="0" y="54"/>
                    <a:pt x="34" y="11"/>
                    <a:pt x="89" y="2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861050" y="4918075"/>
              <a:ext cx="130175" cy="115888"/>
            </a:xfrm>
            <a:custGeom>
              <a:avLst/>
              <a:gdLst>
                <a:gd name="T0" fmla="*/ 28 w 124"/>
                <a:gd name="T1" fmla="*/ 1 h 110"/>
                <a:gd name="T2" fmla="*/ 66 w 124"/>
                <a:gd name="T3" fmla="*/ 28 h 110"/>
                <a:gd name="T4" fmla="*/ 124 w 124"/>
                <a:gd name="T5" fmla="*/ 110 h 110"/>
                <a:gd name="T6" fmla="*/ 50 w 124"/>
                <a:gd name="T7" fmla="*/ 72 h 110"/>
                <a:gd name="T8" fmla="*/ 22 w 124"/>
                <a:gd name="T9" fmla="*/ 56 h 110"/>
                <a:gd name="T10" fmla="*/ 28 w 124"/>
                <a:gd name="T11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10">
                  <a:moveTo>
                    <a:pt x="28" y="1"/>
                  </a:moveTo>
                  <a:cubicBezTo>
                    <a:pt x="39" y="2"/>
                    <a:pt x="57" y="21"/>
                    <a:pt x="66" y="28"/>
                  </a:cubicBezTo>
                  <a:cubicBezTo>
                    <a:pt x="82" y="42"/>
                    <a:pt x="116" y="74"/>
                    <a:pt x="124" y="110"/>
                  </a:cubicBezTo>
                  <a:cubicBezTo>
                    <a:pt x="115" y="103"/>
                    <a:pt x="77" y="74"/>
                    <a:pt x="50" y="72"/>
                  </a:cubicBezTo>
                  <a:cubicBezTo>
                    <a:pt x="39" y="72"/>
                    <a:pt x="29" y="65"/>
                    <a:pt x="22" y="56"/>
                  </a:cubicBezTo>
                  <a:cubicBezTo>
                    <a:pt x="14" y="47"/>
                    <a:pt x="0" y="0"/>
                    <a:pt x="28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6037262" y="4922838"/>
              <a:ext cx="130175" cy="123825"/>
            </a:xfrm>
            <a:custGeom>
              <a:avLst/>
              <a:gdLst>
                <a:gd name="T0" fmla="*/ 13 w 124"/>
                <a:gd name="T1" fmla="*/ 23 h 117"/>
                <a:gd name="T2" fmla="*/ 85 w 124"/>
                <a:gd name="T3" fmla="*/ 33 h 117"/>
                <a:gd name="T4" fmla="*/ 116 w 124"/>
                <a:gd name="T5" fmla="*/ 78 h 117"/>
                <a:gd name="T6" fmla="*/ 95 w 124"/>
                <a:gd name="T7" fmla="*/ 106 h 117"/>
                <a:gd name="T8" fmla="*/ 63 w 124"/>
                <a:gd name="T9" fmla="*/ 87 h 117"/>
                <a:gd name="T10" fmla="*/ 11 w 124"/>
                <a:gd name="T11" fmla="*/ 84 h 117"/>
                <a:gd name="T12" fmla="*/ 13 w 124"/>
                <a:gd name="T13" fmla="*/ 2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17">
                  <a:moveTo>
                    <a:pt x="13" y="23"/>
                  </a:moveTo>
                  <a:cubicBezTo>
                    <a:pt x="35" y="0"/>
                    <a:pt x="73" y="22"/>
                    <a:pt x="85" y="33"/>
                  </a:cubicBezTo>
                  <a:cubicBezTo>
                    <a:pt x="94" y="40"/>
                    <a:pt x="111" y="68"/>
                    <a:pt x="116" y="78"/>
                  </a:cubicBezTo>
                  <a:cubicBezTo>
                    <a:pt x="124" y="95"/>
                    <a:pt x="113" y="108"/>
                    <a:pt x="95" y="106"/>
                  </a:cubicBezTo>
                  <a:cubicBezTo>
                    <a:pt x="82" y="104"/>
                    <a:pt x="75" y="88"/>
                    <a:pt x="63" y="87"/>
                  </a:cubicBezTo>
                  <a:cubicBezTo>
                    <a:pt x="40" y="84"/>
                    <a:pt x="28" y="117"/>
                    <a:pt x="11" y="84"/>
                  </a:cubicBezTo>
                  <a:cubicBezTo>
                    <a:pt x="4" y="70"/>
                    <a:pt x="0" y="37"/>
                    <a:pt x="13" y="23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064250" y="4945063"/>
              <a:ext cx="92075" cy="73025"/>
            </a:xfrm>
            <a:custGeom>
              <a:avLst/>
              <a:gdLst>
                <a:gd name="T0" fmla="*/ 20 w 88"/>
                <a:gd name="T1" fmla="*/ 1 h 69"/>
                <a:gd name="T2" fmla="*/ 46 w 88"/>
                <a:gd name="T3" fmla="*/ 9 h 69"/>
                <a:gd name="T4" fmla="*/ 88 w 88"/>
                <a:gd name="T5" fmla="*/ 69 h 69"/>
                <a:gd name="T6" fmla="*/ 34 w 88"/>
                <a:gd name="T7" fmla="*/ 41 h 69"/>
                <a:gd name="T8" fmla="*/ 14 w 88"/>
                <a:gd name="T9" fmla="*/ 30 h 69"/>
                <a:gd name="T10" fmla="*/ 20 w 88"/>
                <a:gd name="T11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9">
                  <a:moveTo>
                    <a:pt x="20" y="1"/>
                  </a:moveTo>
                  <a:cubicBezTo>
                    <a:pt x="28" y="1"/>
                    <a:pt x="39" y="4"/>
                    <a:pt x="46" y="9"/>
                  </a:cubicBezTo>
                  <a:cubicBezTo>
                    <a:pt x="58" y="19"/>
                    <a:pt x="82" y="42"/>
                    <a:pt x="88" y="69"/>
                  </a:cubicBezTo>
                  <a:cubicBezTo>
                    <a:pt x="81" y="64"/>
                    <a:pt x="54" y="43"/>
                    <a:pt x="34" y="41"/>
                  </a:cubicBezTo>
                  <a:cubicBezTo>
                    <a:pt x="26" y="41"/>
                    <a:pt x="19" y="36"/>
                    <a:pt x="14" y="30"/>
                  </a:cubicBezTo>
                  <a:cubicBezTo>
                    <a:pt x="9" y="23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6219825" y="5002213"/>
              <a:ext cx="242887" cy="684213"/>
            </a:xfrm>
            <a:custGeom>
              <a:avLst/>
              <a:gdLst>
                <a:gd name="T0" fmla="*/ 57 w 232"/>
                <a:gd name="T1" fmla="*/ 2 h 652"/>
                <a:gd name="T2" fmla="*/ 145 w 232"/>
                <a:gd name="T3" fmla="*/ 104 h 652"/>
                <a:gd name="T4" fmla="*/ 158 w 232"/>
                <a:gd name="T5" fmla="*/ 257 h 652"/>
                <a:gd name="T6" fmla="*/ 140 w 232"/>
                <a:gd name="T7" fmla="*/ 652 h 652"/>
                <a:gd name="T8" fmla="*/ 86 w 232"/>
                <a:gd name="T9" fmla="*/ 272 h 652"/>
                <a:gd name="T10" fmla="*/ 16 w 232"/>
                <a:gd name="T11" fmla="*/ 106 h 652"/>
                <a:gd name="T12" fmla="*/ 57 w 232"/>
                <a:gd name="T13" fmla="*/ 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652">
                  <a:moveTo>
                    <a:pt x="57" y="2"/>
                  </a:moveTo>
                  <a:cubicBezTo>
                    <a:pt x="103" y="3"/>
                    <a:pt x="135" y="67"/>
                    <a:pt x="145" y="104"/>
                  </a:cubicBezTo>
                  <a:cubicBezTo>
                    <a:pt x="158" y="151"/>
                    <a:pt x="155" y="209"/>
                    <a:pt x="158" y="257"/>
                  </a:cubicBezTo>
                  <a:cubicBezTo>
                    <a:pt x="161" y="325"/>
                    <a:pt x="232" y="487"/>
                    <a:pt x="140" y="652"/>
                  </a:cubicBezTo>
                  <a:cubicBezTo>
                    <a:pt x="168" y="472"/>
                    <a:pt x="93" y="345"/>
                    <a:pt x="86" y="272"/>
                  </a:cubicBezTo>
                  <a:cubicBezTo>
                    <a:pt x="83" y="245"/>
                    <a:pt x="63" y="68"/>
                    <a:pt x="16" y="106"/>
                  </a:cubicBezTo>
                  <a:cubicBezTo>
                    <a:pt x="16" y="106"/>
                    <a:pt x="0" y="0"/>
                    <a:pt x="57" y="2"/>
                  </a:cubicBezTo>
                  <a:close/>
                </a:path>
              </a:pathLst>
            </a:custGeom>
            <a:solidFill>
              <a:srgbClr val="FF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6253162" y="5005388"/>
              <a:ext cx="119062" cy="161925"/>
            </a:xfrm>
            <a:custGeom>
              <a:avLst/>
              <a:gdLst>
                <a:gd name="T0" fmla="*/ 18 w 114"/>
                <a:gd name="T1" fmla="*/ 11 h 154"/>
                <a:gd name="T2" fmla="*/ 68 w 114"/>
                <a:gd name="T3" fmla="*/ 30 h 154"/>
                <a:gd name="T4" fmla="*/ 111 w 114"/>
                <a:gd name="T5" fmla="*/ 154 h 154"/>
                <a:gd name="T6" fmla="*/ 63 w 114"/>
                <a:gd name="T7" fmla="*/ 57 h 154"/>
                <a:gd name="T8" fmla="*/ 18 w 114"/>
                <a:gd name="T9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4">
                  <a:moveTo>
                    <a:pt x="18" y="11"/>
                  </a:moveTo>
                  <a:cubicBezTo>
                    <a:pt x="38" y="0"/>
                    <a:pt x="62" y="24"/>
                    <a:pt x="68" y="30"/>
                  </a:cubicBezTo>
                  <a:cubicBezTo>
                    <a:pt x="80" y="40"/>
                    <a:pt x="114" y="101"/>
                    <a:pt x="111" y="154"/>
                  </a:cubicBezTo>
                  <a:cubicBezTo>
                    <a:pt x="105" y="149"/>
                    <a:pt x="80" y="67"/>
                    <a:pt x="63" y="57"/>
                  </a:cubicBezTo>
                  <a:cubicBezTo>
                    <a:pt x="29" y="36"/>
                    <a:pt x="0" y="20"/>
                    <a:pt x="18" y="11"/>
                  </a:cubicBezTo>
                  <a:close/>
                </a:path>
              </a:pathLst>
            </a:custGeom>
            <a:solidFill>
              <a:srgbClr val="F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5737225" y="5197475"/>
              <a:ext cx="161925" cy="319088"/>
            </a:xfrm>
            <a:custGeom>
              <a:avLst/>
              <a:gdLst>
                <a:gd name="T0" fmla="*/ 34 w 155"/>
                <a:gd name="T1" fmla="*/ 2 h 304"/>
                <a:gd name="T2" fmla="*/ 103 w 155"/>
                <a:gd name="T3" fmla="*/ 138 h 304"/>
                <a:gd name="T4" fmla="*/ 129 w 155"/>
                <a:gd name="T5" fmla="*/ 228 h 304"/>
                <a:gd name="T6" fmla="*/ 138 w 155"/>
                <a:gd name="T7" fmla="*/ 304 h 304"/>
                <a:gd name="T8" fmla="*/ 98 w 155"/>
                <a:gd name="T9" fmla="*/ 243 h 304"/>
                <a:gd name="T10" fmla="*/ 63 w 155"/>
                <a:gd name="T11" fmla="*/ 166 h 304"/>
                <a:gd name="T12" fmla="*/ 43 w 155"/>
                <a:gd name="T13" fmla="*/ 113 h 304"/>
                <a:gd name="T14" fmla="*/ 14 w 155"/>
                <a:gd name="T15" fmla="*/ 63 h 304"/>
                <a:gd name="T16" fmla="*/ 34 w 155"/>
                <a:gd name="T17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04">
                  <a:moveTo>
                    <a:pt x="34" y="2"/>
                  </a:moveTo>
                  <a:cubicBezTo>
                    <a:pt x="86" y="7"/>
                    <a:pt x="89" y="92"/>
                    <a:pt x="103" y="138"/>
                  </a:cubicBezTo>
                  <a:cubicBezTo>
                    <a:pt x="112" y="168"/>
                    <a:pt x="122" y="198"/>
                    <a:pt x="129" y="228"/>
                  </a:cubicBezTo>
                  <a:cubicBezTo>
                    <a:pt x="132" y="241"/>
                    <a:pt x="155" y="294"/>
                    <a:pt x="138" y="304"/>
                  </a:cubicBezTo>
                  <a:cubicBezTo>
                    <a:pt x="120" y="294"/>
                    <a:pt x="108" y="260"/>
                    <a:pt x="98" y="243"/>
                  </a:cubicBezTo>
                  <a:cubicBezTo>
                    <a:pt x="84" y="219"/>
                    <a:pt x="73" y="192"/>
                    <a:pt x="63" y="166"/>
                  </a:cubicBezTo>
                  <a:cubicBezTo>
                    <a:pt x="56" y="149"/>
                    <a:pt x="51" y="130"/>
                    <a:pt x="43" y="113"/>
                  </a:cubicBezTo>
                  <a:cubicBezTo>
                    <a:pt x="34" y="96"/>
                    <a:pt x="21" y="79"/>
                    <a:pt x="14" y="63"/>
                  </a:cubicBezTo>
                  <a:cubicBezTo>
                    <a:pt x="0" y="33"/>
                    <a:pt x="18" y="0"/>
                    <a:pt x="34" y="2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5840412" y="5511800"/>
              <a:ext cx="347662" cy="377825"/>
            </a:xfrm>
            <a:custGeom>
              <a:avLst/>
              <a:gdLst>
                <a:gd name="T0" fmla="*/ 68 w 333"/>
                <a:gd name="T1" fmla="*/ 348 h 360"/>
                <a:gd name="T2" fmla="*/ 52 w 333"/>
                <a:gd name="T3" fmla="*/ 320 h 360"/>
                <a:gd name="T4" fmla="*/ 21 w 333"/>
                <a:gd name="T5" fmla="*/ 257 h 360"/>
                <a:gd name="T6" fmla="*/ 0 w 333"/>
                <a:gd name="T7" fmla="*/ 169 h 360"/>
                <a:gd name="T8" fmla="*/ 61 w 333"/>
                <a:gd name="T9" fmla="*/ 175 h 360"/>
                <a:gd name="T10" fmla="*/ 84 w 333"/>
                <a:gd name="T11" fmla="*/ 103 h 360"/>
                <a:gd name="T12" fmla="*/ 117 w 333"/>
                <a:gd name="T13" fmla="*/ 106 h 360"/>
                <a:gd name="T14" fmla="*/ 162 w 333"/>
                <a:gd name="T15" fmla="*/ 67 h 360"/>
                <a:gd name="T16" fmla="*/ 270 w 333"/>
                <a:gd name="T17" fmla="*/ 0 h 360"/>
                <a:gd name="T18" fmla="*/ 326 w 333"/>
                <a:gd name="T19" fmla="*/ 35 h 360"/>
                <a:gd name="T20" fmla="*/ 315 w 333"/>
                <a:gd name="T21" fmla="*/ 140 h 360"/>
                <a:gd name="T22" fmla="*/ 276 w 333"/>
                <a:gd name="T23" fmla="*/ 224 h 360"/>
                <a:gd name="T24" fmla="*/ 201 w 333"/>
                <a:gd name="T25" fmla="*/ 268 h 360"/>
                <a:gd name="T26" fmla="*/ 127 w 333"/>
                <a:gd name="T27" fmla="*/ 306 h 360"/>
                <a:gd name="T28" fmla="*/ 62 w 333"/>
                <a:gd name="T29" fmla="*/ 360 h 360"/>
                <a:gd name="T30" fmla="*/ 68 w 333"/>
                <a:gd name="T31" fmla="*/ 34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360">
                  <a:moveTo>
                    <a:pt x="68" y="348"/>
                  </a:moveTo>
                  <a:cubicBezTo>
                    <a:pt x="57" y="339"/>
                    <a:pt x="57" y="332"/>
                    <a:pt x="52" y="320"/>
                  </a:cubicBezTo>
                  <a:cubicBezTo>
                    <a:pt x="43" y="298"/>
                    <a:pt x="30" y="278"/>
                    <a:pt x="21" y="257"/>
                  </a:cubicBezTo>
                  <a:cubicBezTo>
                    <a:pt x="8" y="229"/>
                    <a:pt x="4" y="199"/>
                    <a:pt x="0" y="169"/>
                  </a:cubicBezTo>
                  <a:cubicBezTo>
                    <a:pt x="19" y="178"/>
                    <a:pt x="47" y="199"/>
                    <a:pt x="61" y="175"/>
                  </a:cubicBezTo>
                  <a:cubicBezTo>
                    <a:pt x="72" y="156"/>
                    <a:pt x="57" y="109"/>
                    <a:pt x="84" y="103"/>
                  </a:cubicBezTo>
                  <a:cubicBezTo>
                    <a:pt x="94" y="100"/>
                    <a:pt x="106" y="109"/>
                    <a:pt x="117" y="106"/>
                  </a:cubicBezTo>
                  <a:cubicBezTo>
                    <a:pt x="137" y="102"/>
                    <a:pt x="150" y="81"/>
                    <a:pt x="162" y="67"/>
                  </a:cubicBezTo>
                  <a:cubicBezTo>
                    <a:pt x="191" y="29"/>
                    <a:pt x="220" y="1"/>
                    <a:pt x="270" y="0"/>
                  </a:cubicBezTo>
                  <a:cubicBezTo>
                    <a:pt x="300" y="0"/>
                    <a:pt x="320" y="4"/>
                    <a:pt x="326" y="35"/>
                  </a:cubicBezTo>
                  <a:cubicBezTo>
                    <a:pt x="333" y="69"/>
                    <a:pt x="326" y="107"/>
                    <a:pt x="315" y="140"/>
                  </a:cubicBezTo>
                  <a:cubicBezTo>
                    <a:pt x="306" y="168"/>
                    <a:pt x="297" y="203"/>
                    <a:pt x="276" y="224"/>
                  </a:cubicBezTo>
                  <a:cubicBezTo>
                    <a:pt x="256" y="244"/>
                    <a:pt x="225" y="254"/>
                    <a:pt x="201" y="268"/>
                  </a:cubicBezTo>
                  <a:cubicBezTo>
                    <a:pt x="177" y="283"/>
                    <a:pt x="150" y="291"/>
                    <a:pt x="127" y="306"/>
                  </a:cubicBezTo>
                  <a:cubicBezTo>
                    <a:pt x="103" y="321"/>
                    <a:pt x="87" y="345"/>
                    <a:pt x="62" y="360"/>
                  </a:cubicBezTo>
                  <a:lnTo>
                    <a:pt x="68" y="348"/>
                  </a:ln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216650" y="5746750"/>
              <a:ext cx="200025" cy="407988"/>
            </a:xfrm>
            <a:custGeom>
              <a:avLst/>
              <a:gdLst>
                <a:gd name="T0" fmla="*/ 143 w 191"/>
                <a:gd name="T1" fmla="*/ 277 h 389"/>
                <a:gd name="T2" fmla="*/ 14 w 191"/>
                <a:gd name="T3" fmla="*/ 76 h 389"/>
                <a:gd name="T4" fmla="*/ 128 w 191"/>
                <a:gd name="T5" fmla="*/ 77 h 389"/>
                <a:gd name="T6" fmla="*/ 186 w 191"/>
                <a:gd name="T7" fmla="*/ 196 h 389"/>
                <a:gd name="T8" fmla="*/ 170 w 191"/>
                <a:gd name="T9" fmla="*/ 389 h 389"/>
                <a:gd name="T10" fmla="*/ 143 w 191"/>
                <a:gd name="T11" fmla="*/ 27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389">
                  <a:moveTo>
                    <a:pt x="143" y="277"/>
                  </a:moveTo>
                  <a:cubicBezTo>
                    <a:pt x="133" y="216"/>
                    <a:pt x="30" y="134"/>
                    <a:pt x="14" y="76"/>
                  </a:cubicBezTo>
                  <a:cubicBezTo>
                    <a:pt x="0" y="25"/>
                    <a:pt x="70" y="0"/>
                    <a:pt x="128" y="77"/>
                  </a:cubicBezTo>
                  <a:cubicBezTo>
                    <a:pt x="154" y="110"/>
                    <a:pt x="178" y="154"/>
                    <a:pt x="186" y="196"/>
                  </a:cubicBezTo>
                  <a:cubicBezTo>
                    <a:pt x="191" y="222"/>
                    <a:pt x="185" y="365"/>
                    <a:pt x="170" y="389"/>
                  </a:cubicBezTo>
                  <a:lnTo>
                    <a:pt x="143" y="277"/>
                  </a:ln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5900737" y="5810250"/>
              <a:ext cx="725487" cy="1028700"/>
            </a:xfrm>
            <a:custGeom>
              <a:avLst/>
              <a:gdLst>
                <a:gd name="T0" fmla="*/ 420 w 692"/>
                <a:gd name="T1" fmla="*/ 730 h 982"/>
                <a:gd name="T2" fmla="*/ 594 w 692"/>
                <a:gd name="T3" fmla="*/ 963 h 982"/>
                <a:gd name="T4" fmla="*/ 657 w 692"/>
                <a:gd name="T5" fmla="*/ 943 h 982"/>
                <a:gd name="T6" fmla="*/ 658 w 692"/>
                <a:gd name="T7" fmla="*/ 813 h 982"/>
                <a:gd name="T8" fmla="*/ 508 w 692"/>
                <a:gd name="T9" fmla="*/ 510 h 982"/>
                <a:gd name="T10" fmla="*/ 328 w 692"/>
                <a:gd name="T11" fmla="*/ 267 h 982"/>
                <a:gd name="T12" fmla="*/ 150 w 692"/>
                <a:gd name="T13" fmla="*/ 9 h 982"/>
                <a:gd name="T14" fmla="*/ 6 w 692"/>
                <a:gd name="T15" fmla="*/ 97 h 982"/>
                <a:gd name="T16" fmla="*/ 44 w 692"/>
                <a:gd name="T17" fmla="*/ 175 h 982"/>
                <a:gd name="T18" fmla="*/ 420 w 692"/>
                <a:gd name="T19" fmla="*/ 73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982">
                  <a:moveTo>
                    <a:pt x="420" y="730"/>
                  </a:moveTo>
                  <a:cubicBezTo>
                    <a:pt x="465" y="796"/>
                    <a:pt x="522" y="922"/>
                    <a:pt x="594" y="963"/>
                  </a:cubicBezTo>
                  <a:cubicBezTo>
                    <a:pt x="627" y="982"/>
                    <a:pt x="628" y="972"/>
                    <a:pt x="657" y="943"/>
                  </a:cubicBezTo>
                  <a:cubicBezTo>
                    <a:pt x="692" y="909"/>
                    <a:pt x="669" y="852"/>
                    <a:pt x="658" y="813"/>
                  </a:cubicBezTo>
                  <a:cubicBezTo>
                    <a:pt x="641" y="757"/>
                    <a:pt x="551" y="555"/>
                    <a:pt x="508" y="510"/>
                  </a:cubicBezTo>
                  <a:cubicBezTo>
                    <a:pt x="429" y="427"/>
                    <a:pt x="420" y="333"/>
                    <a:pt x="328" y="267"/>
                  </a:cubicBezTo>
                  <a:cubicBezTo>
                    <a:pt x="236" y="201"/>
                    <a:pt x="189" y="147"/>
                    <a:pt x="150" y="9"/>
                  </a:cubicBezTo>
                  <a:cubicBezTo>
                    <a:pt x="111" y="0"/>
                    <a:pt x="12" y="80"/>
                    <a:pt x="6" y="97"/>
                  </a:cubicBezTo>
                  <a:cubicBezTo>
                    <a:pt x="0" y="117"/>
                    <a:pt x="29" y="161"/>
                    <a:pt x="44" y="175"/>
                  </a:cubicBezTo>
                  <a:cubicBezTo>
                    <a:pt x="213" y="337"/>
                    <a:pt x="356" y="634"/>
                    <a:pt x="420" y="730"/>
                  </a:cubicBezTo>
                  <a:close/>
                </a:path>
              </a:pathLst>
            </a:custGeom>
            <a:solidFill>
              <a:srgbClr val="FF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299075" y="4411663"/>
              <a:ext cx="142875" cy="52388"/>
            </a:xfrm>
            <a:custGeom>
              <a:avLst/>
              <a:gdLst>
                <a:gd name="T0" fmla="*/ 55 w 136"/>
                <a:gd name="T1" fmla="*/ 39 h 51"/>
                <a:gd name="T2" fmla="*/ 29 w 136"/>
                <a:gd name="T3" fmla="*/ 28 h 51"/>
                <a:gd name="T4" fmla="*/ 79 w 136"/>
                <a:gd name="T5" fmla="*/ 20 h 51"/>
                <a:gd name="T6" fmla="*/ 131 w 136"/>
                <a:gd name="T7" fmla="*/ 10 h 51"/>
                <a:gd name="T8" fmla="*/ 123 w 136"/>
                <a:gd name="T9" fmla="*/ 28 h 51"/>
                <a:gd name="T10" fmla="*/ 106 w 136"/>
                <a:gd name="T11" fmla="*/ 29 h 51"/>
                <a:gd name="T12" fmla="*/ 55 w 136"/>
                <a:gd name="T13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1">
                  <a:moveTo>
                    <a:pt x="55" y="39"/>
                  </a:moveTo>
                  <a:cubicBezTo>
                    <a:pt x="43" y="43"/>
                    <a:pt x="0" y="51"/>
                    <a:pt x="29" y="28"/>
                  </a:cubicBezTo>
                  <a:cubicBezTo>
                    <a:pt x="41" y="18"/>
                    <a:pt x="64" y="24"/>
                    <a:pt x="79" y="20"/>
                  </a:cubicBezTo>
                  <a:cubicBezTo>
                    <a:pt x="98" y="14"/>
                    <a:pt x="111" y="0"/>
                    <a:pt x="131" y="10"/>
                  </a:cubicBezTo>
                  <a:cubicBezTo>
                    <a:pt x="136" y="12"/>
                    <a:pt x="125" y="26"/>
                    <a:pt x="123" y="28"/>
                  </a:cubicBezTo>
                  <a:cubicBezTo>
                    <a:pt x="116" y="32"/>
                    <a:pt x="113" y="28"/>
                    <a:pt x="106" y="29"/>
                  </a:cubicBezTo>
                  <a:cubicBezTo>
                    <a:pt x="89" y="31"/>
                    <a:pt x="73" y="33"/>
                    <a:pt x="55" y="3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345112" y="4451350"/>
              <a:ext cx="155575" cy="123825"/>
            </a:xfrm>
            <a:custGeom>
              <a:avLst/>
              <a:gdLst>
                <a:gd name="T0" fmla="*/ 134 w 148"/>
                <a:gd name="T1" fmla="*/ 85 h 118"/>
                <a:gd name="T2" fmla="*/ 84 w 148"/>
                <a:gd name="T3" fmla="*/ 91 h 118"/>
                <a:gd name="T4" fmla="*/ 40 w 148"/>
                <a:gd name="T5" fmla="*/ 114 h 118"/>
                <a:gd name="T6" fmla="*/ 12 w 148"/>
                <a:gd name="T7" fmla="*/ 98 h 118"/>
                <a:gd name="T8" fmla="*/ 47 w 148"/>
                <a:gd name="T9" fmla="*/ 71 h 118"/>
                <a:gd name="T10" fmla="*/ 0 w 148"/>
                <a:gd name="T11" fmla="*/ 58 h 118"/>
                <a:gd name="T12" fmla="*/ 70 w 148"/>
                <a:gd name="T13" fmla="*/ 49 h 118"/>
                <a:gd name="T14" fmla="*/ 113 w 148"/>
                <a:gd name="T15" fmla="*/ 0 h 118"/>
                <a:gd name="T16" fmla="*/ 134 w 148"/>
                <a:gd name="T17" fmla="*/ 8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18">
                  <a:moveTo>
                    <a:pt x="134" y="85"/>
                  </a:moveTo>
                  <a:cubicBezTo>
                    <a:pt x="119" y="100"/>
                    <a:pt x="102" y="89"/>
                    <a:pt x="84" y="91"/>
                  </a:cubicBezTo>
                  <a:cubicBezTo>
                    <a:pt x="60" y="93"/>
                    <a:pt x="57" y="109"/>
                    <a:pt x="40" y="114"/>
                  </a:cubicBezTo>
                  <a:cubicBezTo>
                    <a:pt x="30" y="118"/>
                    <a:pt x="6" y="111"/>
                    <a:pt x="12" y="98"/>
                  </a:cubicBezTo>
                  <a:cubicBezTo>
                    <a:pt x="17" y="86"/>
                    <a:pt x="44" y="91"/>
                    <a:pt x="47" y="71"/>
                  </a:cubicBezTo>
                  <a:cubicBezTo>
                    <a:pt x="33" y="62"/>
                    <a:pt x="10" y="72"/>
                    <a:pt x="0" y="58"/>
                  </a:cubicBezTo>
                  <a:cubicBezTo>
                    <a:pt x="11" y="41"/>
                    <a:pt x="52" y="57"/>
                    <a:pt x="70" y="49"/>
                  </a:cubicBezTo>
                  <a:cubicBezTo>
                    <a:pt x="85" y="43"/>
                    <a:pt x="114" y="23"/>
                    <a:pt x="113" y="0"/>
                  </a:cubicBezTo>
                  <a:cubicBezTo>
                    <a:pt x="113" y="0"/>
                    <a:pt x="148" y="71"/>
                    <a:pt x="134" y="85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419725" y="4645025"/>
              <a:ext cx="225425" cy="265113"/>
            </a:xfrm>
            <a:custGeom>
              <a:avLst/>
              <a:gdLst>
                <a:gd name="T0" fmla="*/ 47 w 215"/>
                <a:gd name="T1" fmla="*/ 9 h 253"/>
                <a:gd name="T2" fmla="*/ 10 w 215"/>
                <a:gd name="T3" fmla="*/ 52 h 253"/>
                <a:gd name="T4" fmla="*/ 46 w 215"/>
                <a:gd name="T5" fmla="*/ 24 h 253"/>
                <a:gd name="T6" fmla="*/ 125 w 215"/>
                <a:gd name="T7" fmla="*/ 28 h 253"/>
                <a:gd name="T8" fmla="*/ 49 w 215"/>
                <a:gd name="T9" fmla="*/ 58 h 253"/>
                <a:gd name="T10" fmla="*/ 118 w 215"/>
                <a:gd name="T11" fmla="*/ 64 h 253"/>
                <a:gd name="T12" fmla="*/ 83 w 215"/>
                <a:gd name="T13" fmla="*/ 126 h 253"/>
                <a:gd name="T14" fmla="*/ 114 w 215"/>
                <a:gd name="T15" fmla="*/ 122 h 253"/>
                <a:gd name="T16" fmla="*/ 103 w 215"/>
                <a:gd name="T17" fmla="*/ 167 h 253"/>
                <a:gd name="T18" fmla="*/ 144 w 215"/>
                <a:gd name="T19" fmla="*/ 188 h 253"/>
                <a:gd name="T20" fmla="*/ 213 w 215"/>
                <a:gd name="T21" fmla="*/ 253 h 253"/>
                <a:gd name="T22" fmla="*/ 158 w 215"/>
                <a:gd name="T23" fmla="*/ 117 h 253"/>
                <a:gd name="T24" fmla="*/ 130 w 215"/>
                <a:gd name="T25" fmla="*/ 23 h 253"/>
                <a:gd name="T26" fmla="*/ 47 w 215"/>
                <a:gd name="T27" fmla="*/ 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5" h="253">
                  <a:moveTo>
                    <a:pt x="47" y="9"/>
                  </a:moveTo>
                  <a:cubicBezTo>
                    <a:pt x="25" y="17"/>
                    <a:pt x="0" y="59"/>
                    <a:pt x="10" y="52"/>
                  </a:cubicBezTo>
                  <a:cubicBezTo>
                    <a:pt x="26" y="41"/>
                    <a:pt x="32" y="29"/>
                    <a:pt x="46" y="24"/>
                  </a:cubicBezTo>
                  <a:cubicBezTo>
                    <a:pt x="73" y="12"/>
                    <a:pt x="98" y="20"/>
                    <a:pt x="125" y="28"/>
                  </a:cubicBezTo>
                  <a:cubicBezTo>
                    <a:pt x="116" y="51"/>
                    <a:pt x="68" y="46"/>
                    <a:pt x="49" y="58"/>
                  </a:cubicBezTo>
                  <a:cubicBezTo>
                    <a:pt x="60" y="82"/>
                    <a:pt x="102" y="42"/>
                    <a:pt x="118" y="64"/>
                  </a:cubicBezTo>
                  <a:cubicBezTo>
                    <a:pt x="134" y="87"/>
                    <a:pt x="79" y="105"/>
                    <a:pt x="83" y="126"/>
                  </a:cubicBezTo>
                  <a:cubicBezTo>
                    <a:pt x="92" y="125"/>
                    <a:pt x="108" y="119"/>
                    <a:pt x="114" y="122"/>
                  </a:cubicBezTo>
                  <a:cubicBezTo>
                    <a:pt x="113" y="138"/>
                    <a:pt x="91" y="152"/>
                    <a:pt x="103" y="167"/>
                  </a:cubicBezTo>
                  <a:cubicBezTo>
                    <a:pt x="112" y="177"/>
                    <a:pt x="132" y="178"/>
                    <a:pt x="144" y="188"/>
                  </a:cubicBezTo>
                  <a:cubicBezTo>
                    <a:pt x="167" y="208"/>
                    <a:pt x="187" y="235"/>
                    <a:pt x="213" y="253"/>
                  </a:cubicBezTo>
                  <a:cubicBezTo>
                    <a:pt x="215" y="207"/>
                    <a:pt x="171" y="161"/>
                    <a:pt x="158" y="117"/>
                  </a:cubicBezTo>
                  <a:cubicBezTo>
                    <a:pt x="149" y="87"/>
                    <a:pt x="148" y="50"/>
                    <a:pt x="130" y="23"/>
                  </a:cubicBezTo>
                  <a:cubicBezTo>
                    <a:pt x="115" y="0"/>
                    <a:pt x="71" y="1"/>
                    <a:pt x="47" y="9"/>
                  </a:cubicBez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389562" y="4589463"/>
              <a:ext cx="138112" cy="42863"/>
            </a:xfrm>
            <a:custGeom>
              <a:avLst/>
              <a:gdLst>
                <a:gd name="T0" fmla="*/ 132 w 132"/>
                <a:gd name="T1" fmla="*/ 34 h 41"/>
                <a:gd name="T2" fmla="*/ 57 w 132"/>
                <a:gd name="T3" fmla="*/ 15 h 41"/>
                <a:gd name="T4" fmla="*/ 25 w 132"/>
                <a:gd name="T5" fmla="*/ 36 h 41"/>
                <a:gd name="T6" fmla="*/ 10 w 132"/>
                <a:gd name="T7" fmla="*/ 22 h 41"/>
                <a:gd name="T8" fmla="*/ 42 w 132"/>
                <a:gd name="T9" fmla="*/ 11 h 41"/>
                <a:gd name="T10" fmla="*/ 77 w 132"/>
                <a:gd name="T11" fmla="*/ 1 h 41"/>
                <a:gd name="T12" fmla="*/ 132 w 132"/>
                <a:gd name="T13" fmla="*/ 41 h 41"/>
                <a:gd name="T14" fmla="*/ 132 w 132"/>
                <a:gd name="T15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41">
                  <a:moveTo>
                    <a:pt x="132" y="34"/>
                  </a:moveTo>
                  <a:cubicBezTo>
                    <a:pt x="110" y="15"/>
                    <a:pt x="84" y="4"/>
                    <a:pt x="57" y="15"/>
                  </a:cubicBezTo>
                  <a:cubicBezTo>
                    <a:pt x="45" y="19"/>
                    <a:pt x="36" y="32"/>
                    <a:pt x="25" y="36"/>
                  </a:cubicBezTo>
                  <a:cubicBezTo>
                    <a:pt x="14" y="40"/>
                    <a:pt x="0" y="35"/>
                    <a:pt x="10" y="22"/>
                  </a:cubicBezTo>
                  <a:cubicBezTo>
                    <a:pt x="15" y="17"/>
                    <a:pt x="35" y="14"/>
                    <a:pt x="42" y="11"/>
                  </a:cubicBezTo>
                  <a:cubicBezTo>
                    <a:pt x="55" y="5"/>
                    <a:pt x="62" y="0"/>
                    <a:pt x="77" y="1"/>
                  </a:cubicBezTo>
                  <a:cubicBezTo>
                    <a:pt x="99" y="3"/>
                    <a:pt x="132" y="14"/>
                    <a:pt x="132" y="41"/>
                  </a:cubicBezTo>
                  <a:lnTo>
                    <a:pt x="132" y="34"/>
                  </a:lnTo>
                  <a:close/>
                </a:path>
              </a:pathLst>
            </a:custGeom>
            <a:solidFill>
              <a:srgbClr val="FFD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5280025" y="4991100"/>
              <a:ext cx="84137" cy="188913"/>
            </a:xfrm>
            <a:custGeom>
              <a:avLst/>
              <a:gdLst>
                <a:gd name="T0" fmla="*/ 67 w 81"/>
                <a:gd name="T1" fmla="*/ 20 h 180"/>
                <a:gd name="T2" fmla="*/ 41 w 81"/>
                <a:gd name="T3" fmla="*/ 45 h 180"/>
                <a:gd name="T4" fmla="*/ 41 w 81"/>
                <a:gd name="T5" fmla="*/ 45 h 180"/>
                <a:gd name="T6" fmla="*/ 4 w 81"/>
                <a:gd name="T7" fmla="*/ 176 h 180"/>
                <a:gd name="T8" fmla="*/ 4 w 81"/>
                <a:gd name="T9" fmla="*/ 180 h 180"/>
                <a:gd name="T10" fmla="*/ 5 w 81"/>
                <a:gd name="T11" fmla="*/ 169 h 180"/>
                <a:gd name="T12" fmla="*/ 22 w 81"/>
                <a:gd name="T13" fmla="*/ 110 h 180"/>
                <a:gd name="T14" fmla="*/ 81 w 81"/>
                <a:gd name="T15" fmla="*/ 0 h 180"/>
                <a:gd name="T16" fmla="*/ 67 w 81"/>
                <a:gd name="T17" fmla="*/ 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80">
                  <a:moveTo>
                    <a:pt x="67" y="20"/>
                  </a:moveTo>
                  <a:cubicBezTo>
                    <a:pt x="60" y="29"/>
                    <a:pt x="50" y="37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9" y="77"/>
                    <a:pt x="0" y="137"/>
                    <a:pt x="4" y="176"/>
                  </a:cubicBezTo>
                  <a:cubicBezTo>
                    <a:pt x="4" y="177"/>
                    <a:pt x="4" y="179"/>
                    <a:pt x="4" y="180"/>
                  </a:cubicBezTo>
                  <a:cubicBezTo>
                    <a:pt x="4" y="176"/>
                    <a:pt x="5" y="171"/>
                    <a:pt x="5" y="169"/>
                  </a:cubicBezTo>
                  <a:cubicBezTo>
                    <a:pt x="8" y="149"/>
                    <a:pt x="15" y="129"/>
                    <a:pt x="22" y="110"/>
                  </a:cubicBezTo>
                  <a:cubicBezTo>
                    <a:pt x="38" y="71"/>
                    <a:pt x="62" y="37"/>
                    <a:pt x="81" y="0"/>
                  </a:cubicBezTo>
                  <a:cubicBezTo>
                    <a:pt x="77" y="6"/>
                    <a:pt x="72" y="14"/>
                    <a:pt x="67" y="20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5326062" y="4835525"/>
              <a:ext cx="184150" cy="617538"/>
            </a:xfrm>
            <a:custGeom>
              <a:avLst/>
              <a:gdLst>
                <a:gd name="T0" fmla="*/ 154 w 176"/>
                <a:gd name="T1" fmla="*/ 234 h 589"/>
                <a:gd name="T2" fmla="*/ 115 w 176"/>
                <a:gd name="T3" fmla="*/ 82 h 589"/>
                <a:gd name="T4" fmla="*/ 7 w 176"/>
                <a:gd name="T5" fmla="*/ 28 h 589"/>
                <a:gd name="T6" fmla="*/ 7 w 176"/>
                <a:gd name="T7" fmla="*/ 28 h 589"/>
                <a:gd name="T8" fmla="*/ 0 w 176"/>
                <a:gd name="T9" fmla="*/ 34 h 589"/>
                <a:gd name="T10" fmla="*/ 56 w 176"/>
                <a:gd name="T11" fmla="*/ 27 h 589"/>
                <a:gd name="T12" fmla="*/ 98 w 176"/>
                <a:gd name="T13" fmla="*/ 71 h 589"/>
                <a:gd name="T14" fmla="*/ 116 w 176"/>
                <a:gd name="T15" fmla="*/ 108 h 589"/>
                <a:gd name="T16" fmla="*/ 122 w 176"/>
                <a:gd name="T17" fmla="*/ 140 h 589"/>
                <a:gd name="T18" fmla="*/ 135 w 176"/>
                <a:gd name="T19" fmla="*/ 175 h 589"/>
                <a:gd name="T20" fmla="*/ 138 w 176"/>
                <a:gd name="T21" fmla="*/ 213 h 589"/>
                <a:gd name="T22" fmla="*/ 161 w 176"/>
                <a:gd name="T23" fmla="*/ 295 h 589"/>
                <a:gd name="T24" fmla="*/ 134 w 176"/>
                <a:gd name="T25" fmla="*/ 272 h 589"/>
                <a:gd name="T26" fmla="*/ 109 w 176"/>
                <a:gd name="T27" fmla="*/ 265 h 589"/>
                <a:gd name="T28" fmla="*/ 134 w 176"/>
                <a:gd name="T29" fmla="*/ 278 h 589"/>
                <a:gd name="T30" fmla="*/ 165 w 176"/>
                <a:gd name="T31" fmla="*/ 307 h 589"/>
                <a:gd name="T32" fmla="*/ 169 w 176"/>
                <a:gd name="T33" fmla="*/ 330 h 589"/>
                <a:gd name="T34" fmla="*/ 169 w 176"/>
                <a:gd name="T35" fmla="*/ 426 h 589"/>
                <a:gd name="T36" fmla="*/ 168 w 176"/>
                <a:gd name="T37" fmla="*/ 453 h 589"/>
                <a:gd name="T38" fmla="*/ 166 w 176"/>
                <a:gd name="T39" fmla="*/ 472 h 589"/>
                <a:gd name="T40" fmla="*/ 162 w 176"/>
                <a:gd name="T41" fmla="*/ 489 h 589"/>
                <a:gd name="T42" fmla="*/ 162 w 176"/>
                <a:gd name="T43" fmla="*/ 503 h 589"/>
                <a:gd name="T44" fmla="*/ 155 w 176"/>
                <a:gd name="T45" fmla="*/ 525 h 589"/>
                <a:gd name="T46" fmla="*/ 160 w 176"/>
                <a:gd name="T47" fmla="*/ 530 h 589"/>
                <a:gd name="T48" fmla="*/ 170 w 176"/>
                <a:gd name="T49" fmla="*/ 588 h 589"/>
                <a:gd name="T50" fmla="*/ 175 w 176"/>
                <a:gd name="T51" fmla="*/ 559 h 589"/>
                <a:gd name="T52" fmla="*/ 169 w 176"/>
                <a:gd name="T53" fmla="*/ 520 h 589"/>
                <a:gd name="T54" fmla="*/ 172 w 176"/>
                <a:gd name="T55" fmla="*/ 444 h 589"/>
                <a:gd name="T56" fmla="*/ 170 w 176"/>
                <a:gd name="T57" fmla="*/ 364 h 589"/>
                <a:gd name="T58" fmla="*/ 167 w 176"/>
                <a:gd name="T59" fmla="*/ 301 h 589"/>
                <a:gd name="T60" fmla="*/ 154 w 176"/>
                <a:gd name="T61" fmla="*/ 23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589">
                  <a:moveTo>
                    <a:pt x="154" y="234"/>
                  </a:moveTo>
                  <a:cubicBezTo>
                    <a:pt x="144" y="185"/>
                    <a:pt x="135" y="129"/>
                    <a:pt x="115" y="82"/>
                  </a:cubicBezTo>
                  <a:cubicBezTo>
                    <a:pt x="94" y="35"/>
                    <a:pt x="51" y="0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4" y="30"/>
                    <a:pt x="2" y="32"/>
                    <a:pt x="0" y="34"/>
                  </a:cubicBezTo>
                  <a:cubicBezTo>
                    <a:pt x="26" y="18"/>
                    <a:pt x="40" y="20"/>
                    <a:pt x="56" y="27"/>
                  </a:cubicBezTo>
                  <a:cubicBezTo>
                    <a:pt x="79" y="36"/>
                    <a:pt x="88" y="51"/>
                    <a:pt x="98" y="71"/>
                  </a:cubicBezTo>
                  <a:cubicBezTo>
                    <a:pt x="104" y="82"/>
                    <a:pt x="111" y="97"/>
                    <a:pt x="116" y="108"/>
                  </a:cubicBezTo>
                  <a:cubicBezTo>
                    <a:pt x="119" y="119"/>
                    <a:pt x="118" y="129"/>
                    <a:pt x="122" y="140"/>
                  </a:cubicBezTo>
                  <a:cubicBezTo>
                    <a:pt x="127" y="152"/>
                    <a:pt x="134" y="162"/>
                    <a:pt x="135" y="175"/>
                  </a:cubicBezTo>
                  <a:cubicBezTo>
                    <a:pt x="136" y="188"/>
                    <a:pt x="135" y="200"/>
                    <a:pt x="138" y="213"/>
                  </a:cubicBezTo>
                  <a:cubicBezTo>
                    <a:pt x="143" y="236"/>
                    <a:pt x="163" y="273"/>
                    <a:pt x="161" y="295"/>
                  </a:cubicBezTo>
                  <a:cubicBezTo>
                    <a:pt x="155" y="287"/>
                    <a:pt x="145" y="275"/>
                    <a:pt x="134" y="272"/>
                  </a:cubicBezTo>
                  <a:cubicBezTo>
                    <a:pt x="123" y="268"/>
                    <a:pt x="110" y="259"/>
                    <a:pt x="109" y="265"/>
                  </a:cubicBezTo>
                  <a:cubicBezTo>
                    <a:pt x="110" y="270"/>
                    <a:pt x="128" y="275"/>
                    <a:pt x="134" y="278"/>
                  </a:cubicBezTo>
                  <a:cubicBezTo>
                    <a:pt x="145" y="284"/>
                    <a:pt x="166" y="293"/>
                    <a:pt x="165" y="307"/>
                  </a:cubicBezTo>
                  <a:cubicBezTo>
                    <a:pt x="164" y="313"/>
                    <a:pt x="169" y="323"/>
                    <a:pt x="169" y="330"/>
                  </a:cubicBezTo>
                  <a:cubicBezTo>
                    <a:pt x="167" y="376"/>
                    <a:pt x="169" y="421"/>
                    <a:pt x="169" y="426"/>
                  </a:cubicBezTo>
                  <a:cubicBezTo>
                    <a:pt x="169" y="432"/>
                    <a:pt x="168" y="447"/>
                    <a:pt x="168" y="453"/>
                  </a:cubicBezTo>
                  <a:cubicBezTo>
                    <a:pt x="168" y="460"/>
                    <a:pt x="169" y="466"/>
                    <a:pt x="166" y="472"/>
                  </a:cubicBezTo>
                  <a:cubicBezTo>
                    <a:pt x="164" y="479"/>
                    <a:pt x="162" y="482"/>
                    <a:pt x="162" y="489"/>
                  </a:cubicBezTo>
                  <a:cubicBezTo>
                    <a:pt x="163" y="497"/>
                    <a:pt x="164" y="496"/>
                    <a:pt x="162" y="503"/>
                  </a:cubicBezTo>
                  <a:cubicBezTo>
                    <a:pt x="160" y="510"/>
                    <a:pt x="160" y="519"/>
                    <a:pt x="155" y="525"/>
                  </a:cubicBezTo>
                  <a:cubicBezTo>
                    <a:pt x="151" y="531"/>
                    <a:pt x="156" y="540"/>
                    <a:pt x="160" y="530"/>
                  </a:cubicBezTo>
                  <a:cubicBezTo>
                    <a:pt x="171" y="517"/>
                    <a:pt x="162" y="585"/>
                    <a:pt x="170" y="588"/>
                  </a:cubicBezTo>
                  <a:cubicBezTo>
                    <a:pt x="174" y="589"/>
                    <a:pt x="175" y="562"/>
                    <a:pt x="175" y="559"/>
                  </a:cubicBezTo>
                  <a:cubicBezTo>
                    <a:pt x="174" y="546"/>
                    <a:pt x="172" y="533"/>
                    <a:pt x="169" y="520"/>
                  </a:cubicBezTo>
                  <a:cubicBezTo>
                    <a:pt x="165" y="496"/>
                    <a:pt x="170" y="469"/>
                    <a:pt x="172" y="444"/>
                  </a:cubicBezTo>
                  <a:cubicBezTo>
                    <a:pt x="173" y="420"/>
                    <a:pt x="170" y="388"/>
                    <a:pt x="170" y="364"/>
                  </a:cubicBezTo>
                  <a:cubicBezTo>
                    <a:pt x="170" y="341"/>
                    <a:pt x="176" y="332"/>
                    <a:pt x="167" y="301"/>
                  </a:cubicBezTo>
                  <a:cubicBezTo>
                    <a:pt x="160" y="279"/>
                    <a:pt x="159" y="257"/>
                    <a:pt x="154" y="234"/>
                  </a:cubicBezTo>
                  <a:close/>
                </a:path>
              </a:pathLst>
            </a:custGeom>
            <a:solidFill>
              <a:srgbClr val="965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260975" y="4237038"/>
              <a:ext cx="179387" cy="646113"/>
            </a:xfrm>
            <a:custGeom>
              <a:avLst/>
              <a:gdLst>
                <a:gd name="T0" fmla="*/ 72 w 171"/>
                <a:gd name="T1" fmla="*/ 327 h 616"/>
                <a:gd name="T2" fmla="*/ 36 w 171"/>
                <a:gd name="T3" fmla="*/ 201 h 616"/>
                <a:gd name="T4" fmla="*/ 15 w 171"/>
                <a:gd name="T5" fmla="*/ 71 h 616"/>
                <a:gd name="T6" fmla="*/ 34 w 171"/>
                <a:gd name="T7" fmla="*/ 0 h 616"/>
                <a:gd name="T8" fmla="*/ 27 w 171"/>
                <a:gd name="T9" fmla="*/ 181 h 616"/>
                <a:gd name="T10" fmla="*/ 68 w 171"/>
                <a:gd name="T11" fmla="*/ 340 h 616"/>
                <a:gd name="T12" fmla="*/ 145 w 171"/>
                <a:gd name="T13" fmla="*/ 548 h 616"/>
                <a:gd name="T14" fmla="*/ 171 w 171"/>
                <a:gd name="T15" fmla="*/ 616 h 616"/>
                <a:gd name="T16" fmla="*/ 171 w 171"/>
                <a:gd name="T17" fmla="*/ 616 h 616"/>
                <a:gd name="T18" fmla="*/ 106 w 171"/>
                <a:gd name="T19" fmla="*/ 445 h 616"/>
                <a:gd name="T20" fmla="*/ 72 w 171"/>
                <a:gd name="T21" fmla="*/ 327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616">
                  <a:moveTo>
                    <a:pt x="72" y="327"/>
                  </a:moveTo>
                  <a:cubicBezTo>
                    <a:pt x="64" y="284"/>
                    <a:pt x="45" y="244"/>
                    <a:pt x="36" y="201"/>
                  </a:cubicBezTo>
                  <a:cubicBezTo>
                    <a:pt x="27" y="158"/>
                    <a:pt x="15" y="115"/>
                    <a:pt x="15" y="71"/>
                  </a:cubicBezTo>
                  <a:cubicBezTo>
                    <a:pt x="15" y="45"/>
                    <a:pt x="22" y="21"/>
                    <a:pt x="34" y="0"/>
                  </a:cubicBezTo>
                  <a:cubicBezTo>
                    <a:pt x="0" y="35"/>
                    <a:pt x="10" y="87"/>
                    <a:pt x="27" y="181"/>
                  </a:cubicBezTo>
                  <a:cubicBezTo>
                    <a:pt x="36" y="233"/>
                    <a:pt x="49" y="265"/>
                    <a:pt x="68" y="340"/>
                  </a:cubicBezTo>
                  <a:cubicBezTo>
                    <a:pt x="86" y="416"/>
                    <a:pt x="118" y="483"/>
                    <a:pt x="145" y="548"/>
                  </a:cubicBezTo>
                  <a:cubicBezTo>
                    <a:pt x="152" y="565"/>
                    <a:pt x="162" y="590"/>
                    <a:pt x="171" y="616"/>
                  </a:cubicBezTo>
                  <a:cubicBezTo>
                    <a:pt x="171" y="616"/>
                    <a:pt x="171" y="616"/>
                    <a:pt x="171" y="616"/>
                  </a:cubicBezTo>
                  <a:cubicBezTo>
                    <a:pt x="165" y="591"/>
                    <a:pt x="119" y="475"/>
                    <a:pt x="106" y="445"/>
                  </a:cubicBezTo>
                  <a:cubicBezTo>
                    <a:pt x="89" y="406"/>
                    <a:pt x="80" y="368"/>
                    <a:pt x="72" y="32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5608637" y="4746625"/>
              <a:ext cx="223837" cy="179388"/>
            </a:xfrm>
            <a:custGeom>
              <a:avLst/>
              <a:gdLst>
                <a:gd name="T0" fmla="*/ 213 w 213"/>
                <a:gd name="T1" fmla="*/ 117 h 170"/>
                <a:gd name="T2" fmla="*/ 125 w 213"/>
                <a:gd name="T3" fmla="*/ 159 h 170"/>
                <a:gd name="T4" fmla="*/ 0 w 213"/>
                <a:gd name="T5" fmla="*/ 0 h 170"/>
                <a:gd name="T6" fmla="*/ 132 w 213"/>
                <a:gd name="T7" fmla="*/ 166 h 170"/>
                <a:gd name="T8" fmla="*/ 195 w 213"/>
                <a:gd name="T9" fmla="*/ 135 h 170"/>
                <a:gd name="T10" fmla="*/ 213 w 213"/>
                <a:gd name="T11" fmla="*/ 11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170">
                  <a:moveTo>
                    <a:pt x="213" y="117"/>
                  </a:moveTo>
                  <a:cubicBezTo>
                    <a:pt x="188" y="133"/>
                    <a:pt x="164" y="170"/>
                    <a:pt x="125" y="159"/>
                  </a:cubicBezTo>
                  <a:cubicBezTo>
                    <a:pt x="85" y="148"/>
                    <a:pt x="27" y="96"/>
                    <a:pt x="0" y="0"/>
                  </a:cubicBezTo>
                  <a:cubicBezTo>
                    <a:pt x="14" y="75"/>
                    <a:pt x="85" y="168"/>
                    <a:pt x="132" y="166"/>
                  </a:cubicBezTo>
                  <a:cubicBezTo>
                    <a:pt x="156" y="165"/>
                    <a:pt x="177" y="151"/>
                    <a:pt x="195" y="135"/>
                  </a:cubicBezTo>
                  <a:cubicBezTo>
                    <a:pt x="197" y="134"/>
                    <a:pt x="205" y="126"/>
                    <a:pt x="213" y="11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126162" y="4929188"/>
              <a:ext cx="125412" cy="58738"/>
            </a:xfrm>
            <a:custGeom>
              <a:avLst/>
              <a:gdLst>
                <a:gd name="T0" fmla="*/ 87 w 120"/>
                <a:gd name="T1" fmla="*/ 52 h 55"/>
                <a:gd name="T2" fmla="*/ 120 w 120"/>
                <a:gd name="T3" fmla="*/ 35 h 55"/>
                <a:gd name="T4" fmla="*/ 70 w 120"/>
                <a:gd name="T5" fmla="*/ 42 h 55"/>
                <a:gd name="T6" fmla="*/ 0 w 120"/>
                <a:gd name="T7" fmla="*/ 0 h 55"/>
                <a:gd name="T8" fmla="*/ 42 w 120"/>
                <a:gd name="T9" fmla="*/ 39 h 55"/>
                <a:gd name="T10" fmla="*/ 87 w 120"/>
                <a:gd name="T11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55">
                  <a:moveTo>
                    <a:pt x="87" y="52"/>
                  </a:moveTo>
                  <a:cubicBezTo>
                    <a:pt x="98" y="51"/>
                    <a:pt x="110" y="43"/>
                    <a:pt x="120" y="35"/>
                  </a:cubicBezTo>
                  <a:cubicBezTo>
                    <a:pt x="102" y="40"/>
                    <a:pt x="90" y="50"/>
                    <a:pt x="70" y="42"/>
                  </a:cubicBezTo>
                  <a:cubicBezTo>
                    <a:pt x="35" y="28"/>
                    <a:pt x="20" y="12"/>
                    <a:pt x="0" y="0"/>
                  </a:cubicBezTo>
                  <a:cubicBezTo>
                    <a:pt x="13" y="13"/>
                    <a:pt x="22" y="25"/>
                    <a:pt x="42" y="39"/>
                  </a:cubicBezTo>
                  <a:cubicBezTo>
                    <a:pt x="55" y="49"/>
                    <a:pt x="70" y="55"/>
                    <a:pt x="87" y="52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5961062" y="4918075"/>
              <a:ext cx="76200" cy="36513"/>
            </a:xfrm>
            <a:custGeom>
              <a:avLst/>
              <a:gdLst>
                <a:gd name="T0" fmla="*/ 73 w 73"/>
                <a:gd name="T1" fmla="*/ 7 h 35"/>
                <a:gd name="T2" fmla="*/ 29 w 73"/>
                <a:gd name="T3" fmla="*/ 14 h 35"/>
                <a:gd name="T4" fmla="*/ 0 w 73"/>
                <a:gd name="T5" fmla="*/ 0 h 35"/>
                <a:gd name="T6" fmla="*/ 73 w 73"/>
                <a:gd name="T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5">
                  <a:moveTo>
                    <a:pt x="73" y="7"/>
                  </a:moveTo>
                  <a:cubicBezTo>
                    <a:pt x="64" y="14"/>
                    <a:pt x="53" y="19"/>
                    <a:pt x="29" y="14"/>
                  </a:cubicBezTo>
                  <a:cubicBezTo>
                    <a:pt x="17" y="11"/>
                    <a:pt x="8" y="6"/>
                    <a:pt x="0" y="0"/>
                  </a:cubicBezTo>
                  <a:cubicBezTo>
                    <a:pt x="29" y="26"/>
                    <a:pt x="56" y="35"/>
                    <a:pt x="73" y="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5284787" y="5110163"/>
              <a:ext cx="1041400" cy="2089150"/>
            </a:xfrm>
            <a:custGeom>
              <a:avLst/>
              <a:gdLst>
                <a:gd name="T0" fmla="*/ 39 w 994"/>
                <a:gd name="T1" fmla="*/ 27 h 1994"/>
                <a:gd name="T2" fmla="*/ 22 w 994"/>
                <a:gd name="T3" fmla="*/ 58 h 1994"/>
                <a:gd name="T4" fmla="*/ 4 w 994"/>
                <a:gd name="T5" fmla="*/ 77 h 1994"/>
                <a:gd name="T6" fmla="*/ 0 w 994"/>
                <a:gd name="T7" fmla="*/ 74 h 1994"/>
                <a:gd name="T8" fmla="*/ 92 w 994"/>
                <a:gd name="T9" fmla="*/ 269 h 1994"/>
                <a:gd name="T10" fmla="*/ 128 w 994"/>
                <a:gd name="T11" fmla="*/ 402 h 1994"/>
                <a:gd name="T12" fmla="*/ 350 w 994"/>
                <a:gd name="T13" fmla="*/ 697 h 1994"/>
                <a:gd name="T14" fmla="*/ 445 w 994"/>
                <a:gd name="T15" fmla="*/ 774 h 1994"/>
                <a:gd name="T16" fmla="*/ 581 w 994"/>
                <a:gd name="T17" fmla="*/ 1015 h 1994"/>
                <a:gd name="T18" fmla="*/ 876 w 994"/>
                <a:gd name="T19" fmla="*/ 1729 h 1994"/>
                <a:gd name="T20" fmla="*/ 968 w 994"/>
                <a:gd name="T21" fmla="*/ 1994 h 1994"/>
                <a:gd name="T22" fmla="*/ 994 w 994"/>
                <a:gd name="T23" fmla="*/ 1970 h 1994"/>
                <a:gd name="T24" fmla="*/ 978 w 994"/>
                <a:gd name="T25" fmla="*/ 1921 h 1994"/>
                <a:gd name="T26" fmla="*/ 920 w 994"/>
                <a:gd name="T27" fmla="*/ 1783 h 1994"/>
                <a:gd name="T28" fmla="*/ 818 w 994"/>
                <a:gd name="T29" fmla="*/ 1565 h 1994"/>
                <a:gd name="T30" fmla="*/ 743 w 994"/>
                <a:gd name="T31" fmla="*/ 1356 h 1994"/>
                <a:gd name="T32" fmla="*/ 649 w 994"/>
                <a:gd name="T33" fmla="*/ 1150 h 1994"/>
                <a:gd name="T34" fmla="*/ 573 w 994"/>
                <a:gd name="T35" fmla="*/ 950 h 1994"/>
                <a:gd name="T36" fmla="*/ 394 w 994"/>
                <a:gd name="T37" fmla="*/ 723 h 1994"/>
                <a:gd name="T38" fmla="*/ 317 w 994"/>
                <a:gd name="T39" fmla="*/ 654 h 1994"/>
                <a:gd name="T40" fmla="*/ 123 w 994"/>
                <a:gd name="T41" fmla="*/ 370 h 1994"/>
                <a:gd name="T42" fmla="*/ 101 w 994"/>
                <a:gd name="T43" fmla="*/ 274 h 1994"/>
                <a:gd name="T44" fmla="*/ 60 w 994"/>
                <a:gd name="T45" fmla="*/ 195 h 1994"/>
                <a:gd name="T46" fmla="*/ 43 w 994"/>
                <a:gd name="T47" fmla="*/ 155 h 1994"/>
                <a:gd name="T48" fmla="*/ 31 w 994"/>
                <a:gd name="T49" fmla="*/ 119 h 1994"/>
                <a:gd name="T50" fmla="*/ 41 w 994"/>
                <a:gd name="T51" fmla="*/ 84 h 1994"/>
                <a:gd name="T52" fmla="*/ 20 w 994"/>
                <a:gd name="T53" fmla="*/ 115 h 1994"/>
                <a:gd name="T54" fmla="*/ 14 w 994"/>
                <a:gd name="T55" fmla="*/ 101 h 1994"/>
                <a:gd name="T56" fmla="*/ 16 w 994"/>
                <a:gd name="T57" fmla="*/ 86 h 1994"/>
                <a:gd name="T58" fmla="*/ 31 w 994"/>
                <a:gd name="T59" fmla="*/ 57 h 1994"/>
                <a:gd name="T60" fmla="*/ 45 w 994"/>
                <a:gd name="T61" fmla="*/ 29 h 1994"/>
                <a:gd name="T62" fmla="*/ 63 w 994"/>
                <a:gd name="T63" fmla="*/ 0 h 1994"/>
                <a:gd name="T64" fmla="*/ 39 w 994"/>
                <a:gd name="T65" fmla="*/ 27 h 1994"/>
                <a:gd name="T66" fmla="*/ 335 w 994"/>
                <a:gd name="T67" fmla="*/ 677 h 1994"/>
                <a:gd name="T68" fmla="*/ 337 w 994"/>
                <a:gd name="T69" fmla="*/ 679 h 1994"/>
                <a:gd name="T70" fmla="*/ 333 w 994"/>
                <a:gd name="T71" fmla="*/ 674 h 1994"/>
                <a:gd name="T72" fmla="*/ 335 w 994"/>
                <a:gd name="T73" fmla="*/ 677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4" h="1994">
                  <a:moveTo>
                    <a:pt x="39" y="27"/>
                  </a:moveTo>
                  <a:cubicBezTo>
                    <a:pt x="32" y="37"/>
                    <a:pt x="27" y="48"/>
                    <a:pt x="22" y="58"/>
                  </a:cubicBezTo>
                  <a:cubicBezTo>
                    <a:pt x="19" y="62"/>
                    <a:pt x="11" y="78"/>
                    <a:pt x="4" y="77"/>
                  </a:cubicBezTo>
                  <a:cubicBezTo>
                    <a:pt x="2" y="76"/>
                    <a:pt x="1" y="75"/>
                    <a:pt x="0" y="74"/>
                  </a:cubicBezTo>
                  <a:cubicBezTo>
                    <a:pt x="13" y="134"/>
                    <a:pt x="88" y="249"/>
                    <a:pt x="92" y="269"/>
                  </a:cubicBezTo>
                  <a:cubicBezTo>
                    <a:pt x="96" y="290"/>
                    <a:pt x="109" y="375"/>
                    <a:pt x="128" y="402"/>
                  </a:cubicBezTo>
                  <a:cubicBezTo>
                    <a:pt x="154" y="440"/>
                    <a:pt x="296" y="649"/>
                    <a:pt x="350" y="697"/>
                  </a:cubicBezTo>
                  <a:cubicBezTo>
                    <a:pt x="380" y="733"/>
                    <a:pt x="419" y="753"/>
                    <a:pt x="445" y="774"/>
                  </a:cubicBezTo>
                  <a:cubicBezTo>
                    <a:pt x="474" y="799"/>
                    <a:pt x="532" y="894"/>
                    <a:pt x="581" y="1015"/>
                  </a:cubicBezTo>
                  <a:cubicBezTo>
                    <a:pt x="629" y="1136"/>
                    <a:pt x="876" y="1729"/>
                    <a:pt x="876" y="1729"/>
                  </a:cubicBezTo>
                  <a:cubicBezTo>
                    <a:pt x="912" y="1818"/>
                    <a:pt x="946" y="1933"/>
                    <a:pt x="968" y="1994"/>
                  </a:cubicBezTo>
                  <a:cubicBezTo>
                    <a:pt x="974" y="1989"/>
                    <a:pt x="983" y="1981"/>
                    <a:pt x="994" y="1970"/>
                  </a:cubicBezTo>
                  <a:cubicBezTo>
                    <a:pt x="990" y="1951"/>
                    <a:pt x="981" y="1929"/>
                    <a:pt x="978" y="1921"/>
                  </a:cubicBezTo>
                  <a:cubicBezTo>
                    <a:pt x="963" y="1874"/>
                    <a:pt x="942" y="1828"/>
                    <a:pt x="920" y="1783"/>
                  </a:cubicBezTo>
                  <a:cubicBezTo>
                    <a:pt x="885" y="1711"/>
                    <a:pt x="845" y="1641"/>
                    <a:pt x="818" y="1565"/>
                  </a:cubicBezTo>
                  <a:cubicBezTo>
                    <a:pt x="793" y="1495"/>
                    <a:pt x="772" y="1424"/>
                    <a:pt x="743" y="1356"/>
                  </a:cubicBezTo>
                  <a:cubicBezTo>
                    <a:pt x="714" y="1287"/>
                    <a:pt x="678" y="1220"/>
                    <a:pt x="649" y="1150"/>
                  </a:cubicBezTo>
                  <a:cubicBezTo>
                    <a:pt x="622" y="1084"/>
                    <a:pt x="603" y="1015"/>
                    <a:pt x="573" y="950"/>
                  </a:cubicBezTo>
                  <a:cubicBezTo>
                    <a:pt x="507" y="806"/>
                    <a:pt x="477" y="772"/>
                    <a:pt x="394" y="723"/>
                  </a:cubicBezTo>
                  <a:cubicBezTo>
                    <a:pt x="365" y="706"/>
                    <a:pt x="343" y="684"/>
                    <a:pt x="317" y="654"/>
                  </a:cubicBezTo>
                  <a:cubicBezTo>
                    <a:pt x="221" y="531"/>
                    <a:pt x="126" y="384"/>
                    <a:pt x="123" y="370"/>
                  </a:cubicBezTo>
                  <a:cubicBezTo>
                    <a:pt x="116" y="338"/>
                    <a:pt x="111" y="305"/>
                    <a:pt x="101" y="274"/>
                  </a:cubicBezTo>
                  <a:cubicBezTo>
                    <a:pt x="91" y="246"/>
                    <a:pt x="72" y="222"/>
                    <a:pt x="60" y="195"/>
                  </a:cubicBezTo>
                  <a:cubicBezTo>
                    <a:pt x="54" y="182"/>
                    <a:pt x="50" y="168"/>
                    <a:pt x="43" y="155"/>
                  </a:cubicBezTo>
                  <a:cubicBezTo>
                    <a:pt x="36" y="143"/>
                    <a:pt x="27" y="133"/>
                    <a:pt x="31" y="119"/>
                  </a:cubicBezTo>
                  <a:cubicBezTo>
                    <a:pt x="32" y="113"/>
                    <a:pt x="48" y="90"/>
                    <a:pt x="41" y="84"/>
                  </a:cubicBezTo>
                  <a:cubicBezTo>
                    <a:pt x="33" y="76"/>
                    <a:pt x="22" y="111"/>
                    <a:pt x="20" y="115"/>
                  </a:cubicBezTo>
                  <a:cubicBezTo>
                    <a:pt x="17" y="113"/>
                    <a:pt x="15" y="104"/>
                    <a:pt x="14" y="101"/>
                  </a:cubicBezTo>
                  <a:cubicBezTo>
                    <a:pt x="13" y="95"/>
                    <a:pt x="14" y="92"/>
                    <a:pt x="16" y="86"/>
                  </a:cubicBezTo>
                  <a:cubicBezTo>
                    <a:pt x="20" y="76"/>
                    <a:pt x="25" y="66"/>
                    <a:pt x="31" y="57"/>
                  </a:cubicBezTo>
                  <a:cubicBezTo>
                    <a:pt x="36" y="48"/>
                    <a:pt x="39" y="38"/>
                    <a:pt x="45" y="29"/>
                  </a:cubicBezTo>
                  <a:cubicBezTo>
                    <a:pt x="50" y="23"/>
                    <a:pt x="69" y="9"/>
                    <a:pt x="63" y="0"/>
                  </a:cubicBezTo>
                  <a:cubicBezTo>
                    <a:pt x="55" y="9"/>
                    <a:pt x="46" y="17"/>
                    <a:pt x="39" y="27"/>
                  </a:cubicBezTo>
                  <a:close/>
                  <a:moveTo>
                    <a:pt x="335" y="677"/>
                  </a:moveTo>
                  <a:cubicBezTo>
                    <a:pt x="336" y="677"/>
                    <a:pt x="336" y="678"/>
                    <a:pt x="337" y="679"/>
                  </a:cubicBezTo>
                  <a:cubicBezTo>
                    <a:pt x="335" y="677"/>
                    <a:pt x="334" y="676"/>
                    <a:pt x="333" y="674"/>
                  </a:cubicBezTo>
                  <a:cubicBezTo>
                    <a:pt x="334" y="675"/>
                    <a:pt x="334" y="676"/>
                    <a:pt x="335" y="677"/>
                  </a:cubicBezTo>
                  <a:close/>
                </a:path>
              </a:pathLst>
            </a:custGeom>
            <a:solidFill>
              <a:srgbClr val="BA7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5307012" y="4319588"/>
              <a:ext cx="138112" cy="101600"/>
            </a:xfrm>
            <a:custGeom>
              <a:avLst/>
              <a:gdLst>
                <a:gd name="T0" fmla="*/ 1 w 131"/>
                <a:gd name="T1" fmla="*/ 41 h 96"/>
                <a:gd name="T2" fmla="*/ 63 w 131"/>
                <a:gd name="T3" fmla="*/ 48 h 96"/>
                <a:gd name="T4" fmla="*/ 113 w 131"/>
                <a:gd name="T5" fmla="*/ 0 h 96"/>
                <a:gd name="T6" fmla="*/ 124 w 131"/>
                <a:gd name="T7" fmla="*/ 35 h 96"/>
                <a:gd name="T8" fmla="*/ 131 w 131"/>
                <a:gd name="T9" fmla="*/ 57 h 96"/>
                <a:gd name="T10" fmla="*/ 76 w 131"/>
                <a:gd name="T11" fmla="*/ 57 h 96"/>
                <a:gd name="T12" fmla="*/ 24 w 131"/>
                <a:gd name="T13" fmla="*/ 96 h 96"/>
                <a:gd name="T14" fmla="*/ 8 w 131"/>
                <a:gd name="T15" fmla="*/ 74 h 96"/>
                <a:gd name="T16" fmla="*/ 1 w 131"/>
                <a:gd name="T17" fmla="*/ 4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96">
                  <a:moveTo>
                    <a:pt x="1" y="41"/>
                  </a:moveTo>
                  <a:cubicBezTo>
                    <a:pt x="5" y="47"/>
                    <a:pt x="43" y="57"/>
                    <a:pt x="63" y="48"/>
                  </a:cubicBezTo>
                  <a:cubicBezTo>
                    <a:pt x="74" y="43"/>
                    <a:pt x="119" y="29"/>
                    <a:pt x="113" y="0"/>
                  </a:cubicBezTo>
                  <a:cubicBezTo>
                    <a:pt x="112" y="5"/>
                    <a:pt x="121" y="25"/>
                    <a:pt x="124" y="35"/>
                  </a:cubicBezTo>
                  <a:cubicBezTo>
                    <a:pt x="126" y="43"/>
                    <a:pt x="128" y="50"/>
                    <a:pt x="131" y="57"/>
                  </a:cubicBezTo>
                  <a:cubicBezTo>
                    <a:pt x="124" y="47"/>
                    <a:pt x="85" y="53"/>
                    <a:pt x="76" y="57"/>
                  </a:cubicBezTo>
                  <a:cubicBezTo>
                    <a:pt x="62" y="62"/>
                    <a:pt x="23" y="86"/>
                    <a:pt x="24" y="96"/>
                  </a:cubicBezTo>
                  <a:cubicBezTo>
                    <a:pt x="25" y="87"/>
                    <a:pt x="12" y="81"/>
                    <a:pt x="8" y="74"/>
                  </a:cubicBezTo>
                  <a:cubicBezTo>
                    <a:pt x="3" y="66"/>
                    <a:pt x="0" y="54"/>
                    <a:pt x="1" y="41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322887" y="4438650"/>
              <a:ext cx="127000" cy="50800"/>
            </a:xfrm>
            <a:custGeom>
              <a:avLst/>
              <a:gdLst>
                <a:gd name="T0" fmla="*/ 122 w 122"/>
                <a:gd name="T1" fmla="*/ 1 h 49"/>
                <a:gd name="T2" fmla="*/ 32 w 122"/>
                <a:gd name="T3" fmla="*/ 20 h 49"/>
                <a:gd name="T4" fmla="*/ 28 w 122"/>
                <a:gd name="T5" fmla="*/ 49 h 49"/>
                <a:gd name="T6" fmla="*/ 84 w 122"/>
                <a:gd name="T7" fmla="*/ 38 h 49"/>
                <a:gd name="T8" fmla="*/ 120 w 122"/>
                <a:gd name="T9" fmla="*/ 0 h 49"/>
                <a:gd name="T10" fmla="*/ 122 w 122"/>
                <a:gd name="T1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9">
                  <a:moveTo>
                    <a:pt x="122" y="1"/>
                  </a:moveTo>
                  <a:cubicBezTo>
                    <a:pt x="91" y="9"/>
                    <a:pt x="60" y="5"/>
                    <a:pt x="32" y="20"/>
                  </a:cubicBezTo>
                  <a:cubicBezTo>
                    <a:pt x="16" y="28"/>
                    <a:pt x="0" y="48"/>
                    <a:pt x="28" y="49"/>
                  </a:cubicBezTo>
                  <a:cubicBezTo>
                    <a:pt x="46" y="49"/>
                    <a:pt x="67" y="44"/>
                    <a:pt x="84" y="38"/>
                  </a:cubicBezTo>
                  <a:cubicBezTo>
                    <a:pt x="103" y="31"/>
                    <a:pt x="121" y="22"/>
                    <a:pt x="120" y="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5370512" y="4565650"/>
              <a:ext cx="174625" cy="58738"/>
            </a:xfrm>
            <a:custGeom>
              <a:avLst/>
              <a:gdLst>
                <a:gd name="T0" fmla="*/ 160 w 166"/>
                <a:gd name="T1" fmla="*/ 50 h 56"/>
                <a:gd name="T2" fmla="*/ 83 w 166"/>
                <a:gd name="T3" fmla="*/ 17 h 56"/>
                <a:gd name="T4" fmla="*/ 52 w 166"/>
                <a:gd name="T5" fmla="*/ 27 h 56"/>
                <a:gd name="T6" fmla="*/ 17 w 166"/>
                <a:gd name="T7" fmla="*/ 46 h 56"/>
                <a:gd name="T8" fmla="*/ 1 w 166"/>
                <a:gd name="T9" fmla="*/ 44 h 56"/>
                <a:gd name="T10" fmla="*/ 30 w 166"/>
                <a:gd name="T11" fmla="*/ 14 h 56"/>
                <a:gd name="T12" fmla="*/ 70 w 166"/>
                <a:gd name="T13" fmla="*/ 6 h 56"/>
                <a:gd name="T14" fmla="*/ 104 w 166"/>
                <a:gd name="T15" fmla="*/ 1 h 56"/>
                <a:gd name="T16" fmla="*/ 166 w 166"/>
                <a:gd name="T17" fmla="*/ 53 h 56"/>
                <a:gd name="T18" fmla="*/ 160 w 166"/>
                <a:gd name="T1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56">
                  <a:moveTo>
                    <a:pt x="160" y="50"/>
                  </a:moveTo>
                  <a:cubicBezTo>
                    <a:pt x="132" y="22"/>
                    <a:pt x="112" y="13"/>
                    <a:pt x="83" y="17"/>
                  </a:cubicBezTo>
                  <a:cubicBezTo>
                    <a:pt x="73" y="18"/>
                    <a:pt x="62" y="24"/>
                    <a:pt x="52" y="27"/>
                  </a:cubicBezTo>
                  <a:cubicBezTo>
                    <a:pt x="39" y="31"/>
                    <a:pt x="29" y="40"/>
                    <a:pt x="17" y="46"/>
                  </a:cubicBezTo>
                  <a:cubicBezTo>
                    <a:pt x="10" y="51"/>
                    <a:pt x="0" y="56"/>
                    <a:pt x="1" y="44"/>
                  </a:cubicBezTo>
                  <a:cubicBezTo>
                    <a:pt x="3" y="31"/>
                    <a:pt x="20" y="18"/>
                    <a:pt x="30" y="14"/>
                  </a:cubicBezTo>
                  <a:cubicBezTo>
                    <a:pt x="43" y="8"/>
                    <a:pt x="56" y="8"/>
                    <a:pt x="70" y="6"/>
                  </a:cubicBezTo>
                  <a:cubicBezTo>
                    <a:pt x="81" y="4"/>
                    <a:pt x="92" y="0"/>
                    <a:pt x="104" y="1"/>
                  </a:cubicBezTo>
                  <a:cubicBezTo>
                    <a:pt x="130" y="3"/>
                    <a:pt x="154" y="31"/>
                    <a:pt x="166" y="53"/>
                  </a:cubicBezTo>
                  <a:lnTo>
                    <a:pt x="160" y="5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5461000" y="4670425"/>
              <a:ext cx="93662" cy="36513"/>
            </a:xfrm>
            <a:custGeom>
              <a:avLst/>
              <a:gdLst>
                <a:gd name="T0" fmla="*/ 51 w 89"/>
                <a:gd name="T1" fmla="*/ 3 h 36"/>
                <a:gd name="T2" fmla="*/ 0 w 89"/>
                <a:gd name="T3" fmla="*/ 18 h 36"/>
                <a:gd name="T4" fmla="*/ 56 w 89"/>
                <a:gd name="T5" fmla="*/ 9 h 36"/>
                <a:gd name="T6" fmla="*/ 81 w 89"/>
                <a:gd name="T7" fmla="*/ 3 h 36"/>
                <a:gd name="T8" fmla="*/ 51 w 89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6">
                  <a:moveTo>
                    <a:pt x="51" y="3"/>
                  </a:moveTo>
                  <a:cubicBezTo>
                    <a:pt x="36" y="6"/>
                    <a:pt x="8" y="4"/>
                    <a:pt x="0" y="18"/>
                  </a:cubicBezTo>
                  <a:cubicBezTo>
                    <a:pt x="8" y="36"/>
                    <a:pt x="45" y="11"/>
                    <a:pt x="56" y="9"/>
                  </a:cubicBezTo>
                  <a:cubicBezTo>
                    <a:pt x="64" y="7"/>
                    <a:pt x="72" y="4"/>
                    <a:pt x="81" y="3"/>
                  </a:cubicBezTo>
                  <a:cubicBezTo>
                    <a:pt x="89" y="3"/>
                    <a:pt x="66" y="0"/>
                    <a:pt x="51" y="3"/>
                  </a:cubicBez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5421312" y="4635500"/>
              <a:ext cx="92075" cy="36513"/>
            </a:xfrm>
            <a:custGeom>
              <a:avLst/>
              <a:gdLst>
                <a:gd name="T0" fmla="*/ 86 w 87"/>
                <a:gd name="T1" fmla="*/ 0 h 35"/>
                <a:gd name="T2" fmla="*/ 40 w 87"/>
                <a:gd name="T3" fmla="*/ 14 h 35"/>
                <a:gd name="T4" fmla="*/ 0 w 87"/>
                <a:gd name="T5" fmla="*/ 22 h 35"/>
                <a:gd name="T6" fmla="*/ 45 w 87"/>
                <a:gd name="T7" fmla="*/ 8 h 35"/>
                <a:gd name="T8" fmla="*/ 87 w 87"/>
                <a:gd name="T9" fmla="*/ 2 h 35"/>
                <a:gd name="T10" fmla="*/ 86 w 8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5">
                  <a:moveTo>
                    <a:pt x="86" y="0"/>
                  </a:moveTo>
                  <a:cubicBezTo>
                    <a:pt x="70" y="5"/>
                    <a:pt x="56" y="9"/>
                    <a:pt x="40" y="14"/>
                  </a:cubicBezTo>
                  <a:cubicBezTo>
                    <a:pt x="32" y="16"/>
                    <a:pt x="6" y="35"/>
                    <a:pt x="0" y="22"/>
                  </a:cubicBezTo>
                  <a:cubicBezTo>
                    <a:pt x="7" y="10"/>
                    <a:pt x="32" y="10"/>
                    <a:pt x="45" y="8"/>
                  </a:cubicBezTo>
                  <a:cubicBezTo>
                    <a:pt x="59" y="6"/>
                    <a:pt x="74" y="3"/>
                    <a:pt x="87" y="2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5429250" y="4605338"/>
              <a:ext cx="63500" cy="28575"/>
            </a:xfrm>
            <a:custGeom>
              <a:avLst/>
              <a:gdLst>
                <a:gd name="T0" fmla="*/ 60 w 61"/>
                <a:gd name="T1" fmla="*/ 20 h 27"/>
                <a:gd name="T2" fmla="*/ 22 w 61"/>
                <a:gd name="T3" fmla="*/ 21 h 27"/>
                <a:gd name="T4" fmla="*/ 0 w 61"/>
                <a:gd name="T5" fmla="*/ 21 h 27"/>
                <a:gd name="T6" fmla="*/ 61 w 61"/>
                <a:gd name="T7" fmla="*/ 21 h 27"/>
                <a:gd name="T8" fmla="*/ 60 w 61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60" y="20"/>
                  </a:moveTo>
                  <a:cubicBezTo>
                    <a:pt x="53" y="26"/>
                    <a:pt x="31" y="20"/>
                    <a:pt x="22" y="21"/>
                  </a:cubicBezTo>
                  <a:cubicBezTo>
                    <a:pt x="16" y="22"/>
                    <a:pt x="5" y="27"/>
                    <a:pt x="0" y="21"/>
                  </a:cubicBezTo>
                  <a:cubicBezTo>
                    <a:pt x="14" y="0"/>
                    <a:pt x="44" y="16"/>
                    <a:pt x="61" y="21"/>
                  </a:cubicBezTo>
                  <a:lnTo>
                    <a:pt x="60" y="20"/>
                  </a:lnTo>
                  <a:close/>
                </a:path>
              </a:pathLst>
            </a:custGeom>
            <a:solidFill>
              <a:srgbClr val="FBC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5270500" y="4160838"/>
              <a:ext cx="153987" cy="212725"/>
            </a:xfrm>
            <a:custGeom>
              <a:avLst/>
              <a:gdLst>
                <a:gd name="T0" fmla="*/ 132 w 147"/>
                <a:gd name="T1" fmla="*/ 109 h 204"/>
                <a:gd name="T2" fmla="*/ 126 w 147"/>
                <a:gd name="T3" fmla="*/ 179 h 204"/>
                <a:gd name="T4" fmla="*/ 36 w 147"/>
                <a:gd name="T5" fmla="*/ 182 h 204"/>
                <a:gd name="T6" fmla="*/ 2 w 147"/>
                <a:gd name="T7" fmla="*/ 73 h 204"/>
                <a:gd name="T8" fmla="*/ 56 w 147"/>
                <a:gd name="T9" fmla="*/ 7 h 204"/>
                <a:gd name="T10" fmla="*/ 132 w 147"/>
                <a:gd name="T11" fmla="*/ 10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204">
                  <a:moveTo>
                    <a:pt x="132" y="109"/>
                  </a:moveTo>
                  <a:cubicBezTo>
                    <a:pt x="139" y="135"/>
                    <a:pt x="147" y="162"/>
                    <a:pt x="126" y="179"/>
                  </a:cubicBezTo>
                  <a:cubicBezTo>
                    <a:pt x="105" y="196"/>
                    <a:pt x="57" y="204"/>
                    <a:pt x="36" y="182"/>
                  </a:cubicBezTo>
                  <a:cubicBezTo>
                    <a:pt x="18" y="163"/>
                    <a:pt x="4" y="102"/>
                    <a:pt x="2" y="73"/>
                  </a:cubicBezTo>
                  <a:cubicBezTo>
                    <a:pt x="0" y="42"/>
                    <a:pt x="17" y="12"/>
                    <a:pt x="56" y="7"/>
                  </a:cubicBezTo>
                  <a:cubicBezTo>
                    <a:pt x="107" y="0"/>
                    <a:pt x="125" y="84"/>
                    <a:pt x="132" y="109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5280025" y="4232275"/>
              <a:ext cx="141287" cy="141288"/>
            </a:xfrm>
            <a:custGeom>
              <a:avLst/>
              <a:gdLst>
                <a:gd name="T0" fmla="*/ 124 w 135"/>
                <a:gd name="T1" fmla="*/ 82 h 136"/>
                <a:gd name="T2" fmla="*/ 81 w 135"/>
                <a:gd name="T3" fmla="*/ 116 h 136"/>
                <a:gd name="T4" fmla="*/ 29 w 135"/>
                <a:gd name="T5" fmla="*/ 102 h 136"/>
                <a:gd name="T6" fmla="*/ 2 w 135"/>
                <a:gd name="T7" fmla="*/ 0 h 136"/>
                <a:gd name="T8" fmla="*/ 2 w 135"/>
                <a:gd name="T9" fmla="*/ 24 h 136"/>
                <a:gd name="T10" fmla="*/ 31 w 135"/>
                <a:gd name="T11" fmla="*/ 114 h 136"/>
                <a:gd name="T12" fmla="*/ 117 w 135"/>
                <a:gd name="T13" fmla="*/ 111 h 136"/>
                <a:gd name="T14" fmla="*/ 125 w 135"/>
                <a:gd name="T15" fmla="*/ 58 h 136"/>
                <a:gd name="T16" fmla="*/ 124 w 135"/>
                <a:gd name="T1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6">
                  <a:moveTo>
                    <a:pt x="124" y="82"/>
                  </a:moveTo>
                  <a:cubicBezTo>
                    <a:pt x="120" y="105"/>
                    <a:pt x="102" y="114"/>
                    <a:pt x="81" y="116"/>
                  </a:cubicBezTo>
                  <a:cubicBezTo>
                    <a:pt x="62" y="118"/>
                    <a:pt x="38" y="122"/>
                    <a:pt x="29" y="102"/>
                  </a:cubicBezTo>
                  <a:cubicBezTo>
                    <a:pt x="19" y="78"/>
                    <a:pt x="0" y="24"/>
                    <a:pt x="2" y="0"/>
                  </a:cubicBezTo>
                  <a:cubicBezTo>
                    <a:pt x="1" y="3"/>
                    <a:pt x="2" y="21"/>
                    <a:pt x="2" y="24"/>
                  </a:cubicBezTo>
                  <a:cubicBezTo>
                    <a:pt x="7" y="46"/>
                    <a:pt x="13" y="95"/>
                    <a:pt x="31" y="114"/>
                  </a:cubicBezTo>
                  <a:cubicBezTo>
                    <a:pt x="52" y="136"/>
                    <a:pt x="96" y="128"/>
                    <a:pt x="117" y="111"/>
                  </a:cubicBezTo>
                  <a:cubicBezTo>
                    <a:pt x="135" y="97"/>
                    <a:pt x="131" y="79"/>
                    <a:pt x="125" y="58"/>
                  </a:cubicBezTo>
                  <a:cubicBezTo>
                    <a:pt x="126" y="66"/>
                    <a:pt x="126" y="74"/>
                    <a:pt x="124" y="8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5294312" y="4240213"/>
              <a:ext cx="0" cy="1588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5270500" y="4162425"/>
              <a:ext cx="115887" cy="185738"/>
            </a:xfrm>
            <a:custGeom>
              <a:avLst/>
              <a:gdLst>
                <a:gd name="T0" fmla="*/ 55 w 110"/>
                <a:gd name="T1" fmla="*/ 27 h 178"/>
                <a:gd name="T2" fmla="*/ 8 w 110"/>
                <a:gd name="T3" fmla="*/ 75 h 178"/>
                <a:gd name="T4" fmla="*/ 32 w 110"/>
                <a:gd name="T5" fmla="*/ 178 h 178"/>
                <a:gd name="T6" fmla="*/ 3 w 110"/>
                <a:gd name="T7" fmla="*/ 74 h 178"/>
                <a:gd name="T8" fmla="*/ 50 w 110"/>
                <a:gd name="T9" fmla="*/ 8 h 178"/>
                <a:gd name="T10" fmla="*/ 110 w 110"/>
                <a:gd name="T11" fmla="*/ 50 h 178"/>
                <a:gd name="T12" fmla="*/ 55 w 110"/>
                <a:gd name="T13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78">
                  <a:moveTo>
                    <a:pt x="55" y="27"/>
                  </a:moveTo>
                  <a:cubicBezTo>
                    <a:pt x="29" y="34"/>
                    <a:pt x="7" y="44"/>
                    <a:pt x="8" y="75"/>
                  </a:cubicBezTo>
                  <a:cubicBezTo>
                    <a:pt x="8" y="98"/>
                    <a:pt x="20" y="156"/>
                    <a:pt x="32" y="178"/>
                  </a:cubicBezTo>
                  <a:cubicBezTo>
                    <a:pt x="17" y="157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81" y="19"/>
                    <a:pt x="55" y="27"/>
                  </a:cubicBezTo>
                  <a:close/>
                </a:path>
              </a:pathLst>
            </a:custGeom>
            <a:solidFill>
              <a:srgbClr val="FF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5270500" y="4162425"/>
              <a:ext cx="115887" cy="109538"/>
            </a:xfrm>
            <a:custGeom>
              <a:avLst/>
              <a:gdLst>
                <a:gd name="T0" fmla="*/ 50 w 110"/>
                <a:gd name="T1" fmla="*/ 17 h 105"/>
                <a:gd name="T2" fmla="*/ 5 w 110"/>
                <a:gd name="T3" fmla="*/ 72 h 105"/>
                <a:gd name="T4" fmla="*/ 3 w 110"/>
                <a:gd name="T5" fmla="*/ 74 h 105"/>
                <a:gd name="T6" fmla="*/ 50 w 110"/>
                <a:gd name="T7" fmla="*/ 8 h 105"/>
                <a:gd name="T8" fmla="*/ 110 w 110"/>
                <a:gd name="T9" fmla="*/ 50 h 105"/>
                <a:gd name="T10" fmla="*/ 50 w 110"/>
                <a:gd name="T11" fmla="*/ 1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5">
                  <a:moveTo>
                    <a:pt x="50" y="17"/>
                  </a:moveTo>
                  <a:cubicBezTo>
                    <a:pt x="24" y="25"/>
                    <a:pt x="4" y="40"/>
                    <a:pt x="5" y="72"/>
                  </a:cubicBezTo>
                  <a:cubicBezTo>
                    <a:pt x="6" y="95"/>
                    <a:pt x="7" y="105"/>
                    <a:pt x="3" y="74"/>
                  </a:cubicBezTo>
                  <a:cubicBezTo>
                    <a:pt x="0" y="48"/>
                    <a:pt x="7" y="18"/>
                    <a:pt x="50" y="8"/>
                  </a:cubicBezTo>
                  <a:cubicBezTo>
                    <a:pt x="83" y="0"/>
                    <a:pt x="104" y="36"/>
                    <a:pt x="110" y="50"/>
                  </a:cubicBezTo>
                  <a:cubicBezTo>
                    <a:pt x="102" y="39"/>
                    <a:pt x="76" y="10"/>
                    <a:pt x="50" y="17"/>
                  </a:cubicBezTo>
                  <a:close/>
                </a:path>
              </a:pathLst>
            </a:custGeom>
            <a:solidFill>
              <a:srgbClr val="FF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7" name="Freeform 69"/>
            <p:cNvSpPr>
              <a:spLocks/>
            </p:cNvSpPr>
            <p:nvPr/>
          </p:nvSpPr>
          <p:spPr bwMode="auto">
            <a:xfrm>
              <a:off x="5303837" y="4214813"/>
              <a:ext cx="123825" cy="163513"/>
            </a:xfrm>
            <a:custGeom>
              <a:avLst/>
              <a:gdLst>
                <a:gd name="T0" fmla="*/ 3 w 117"/>
                <a:gd name="T1" fmla="*/ 131 h 157"/>
                <a:gd name="T2" fmla="*/ 93 w 117"/>
                <a:gd name="T3" fmla="*/ 128 h 157"/>
                <a:gd name="T4" fmla="*/ 98 w 117"/>
                <a:gd name="T5" fmla="*/ 62 h 157"/>
                <a:gd name="T6" fmla="*/ 78 w 117"/>
                <a:gd name="T7" fmla="*/ 0 h 157"/>
                <a:gd name="T8" fmla="*/ 101 w 117"/>
                <a:gd name="T9" fmla="*/ 66 h 157"/>
                <a:gd name="T10" fmla="*/ 96 w 117"/>
                <a:gd name="T11" fmla="*/ 132 h 157"/>
                <a:gd name="T12" fmla="*/ 6 w 117"/>
                <a:gd name="T13" fmla="*/ 135 h 157"/>
                <a:gd name="T14" fmla="*/ 0 w 117"/>
                <a:gd name="T15" fmla="*/ 128 h 157"/>
                <a:gd name="T16" fmla="*/ 3 w 117"/>
                <a:gd name="T17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7">
                  <a:moveTo>
                    <a:pt x="3" y="131"/>
                  </a:moveTo>
                  <a:cubicBezTo>
                    <a:pt x="24" y="153"/>
                    <a:pt x="72" y="145"/>
                    <a:pt x="93" y="128"/>
                  </a:cubicBezTo>
                  <a:cubicBezTo>
                    <a:pt x="114" y="111"/>
                    <a:pt x="105" y="88"/>
                    <a:pt x="98" y="62"/>
                  </a:cubicBezTo>
                  <a:cubicBezTo>
                    <a:pt x="94" y="47"/>
                    <a:pt x="87" y="20"/>
                    <a:pt x="78" y="0"/>
                  </a:cubicBezTo>
                  <a:cubicBezTo>
                    <a:pt x="89" y="20"/>
                    <a:pt x="97" y="51"/>
                    <a:pt x="101" y="66"/>
                  </a:cubicBezTo>
                  <a:cubicBezTo>
                    <a:pt x="108" y="93"/>
                    <a:pt x="117" y="115"/>
                    <a:pt x="96" y="132"/>
                  </a:cubicBezTo>
                  <a:cubicBezTo>
                    <a:pt x="75" y="149"/>
                    <a:pt x="27" y="157"/>
                    <a:pt x="6" y="135"/>
                  </a:cubicBezTo>
                  <a:cubicBezTo>
                    <a:pt x="4" y="133"/>
                    <a:pt x="2" y="131"/>
                    <a:pt x="0" y="128"/>
                  </a:cubicBezTo>
                  <a:cubicBezTo>
                    <a:pt x="1" y="129"/>
                    <a:pt x="2" y="130"/>
                    <a:pt x="3" y="131"/>
                  </a:cubicBezTo>
                  <a:close/>
                </a:path>
              </a:pathLst>
            </a:custGeom>
            <a:solidFill>
              <a:srgbClr val="FFEB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5349875" y="4208463"/>
              <a:ext cx="60325" cy="128588"/>
            </a:xfrm>
            <a:custGeom>
              <a:avLst/>
              <a:gdLst>
                <a:gd name="T0" fmla="*/ 39 w 58"/>
                <a:gd name="T1" fmla="*/ 119 h 124"/>
                <a:gd name="T2" fmla="*/ 9 w 58"/>
                <a:gd name="T3" fmla="*/ 74 h 124"/>
                <a:gd name="T4" fmla="*/ 4 w 58"/>
                <a:gd name="T5" fmla="*/ 0 h 124"/>
                <a:gd name="T6" fmla="*/ 46 w 58"/>
                <a:gd name="T7" fmla="*/ 78 h 124"/>
                <a:gd name="T8" fmla="*/ 39 w 58"/>
                <a:gd name="T9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4">
                  <a:moveTo>
                    <a:pt x="39" y="119"/>
                  </a:moveTo>
                  <a:cubicBezTo>
                    <a:pt x="22" y="115"/>
                    <a:pt x="12" y="90"/>
                    <a:pt x="9" y="74"/>
                  </a:cubicBezTo>
                  <a:cubicBezTo>
                    <a:pt x="6" y="56"/>
                    <a:pt x="0" y="16"/>
                    <a:pt x="4" y="0"/>
                  </a:cubicBezTo>
                  <a:cubicBezTo>
                    <a:pt x="23" y="2"/>
                    <a:pt x="43" y="60"/>
                    <a:pt x="46" y="78"/>
                  </a:cubicBezTo>
                  <a:cubicBezTo>
                    <a:pt x="48" y="90"/>
                    <a:pt x="58" y="124"/>
                    <a:pt x="39" y="119"/>
                  </a:cubicBezTo>
                  <a:close/>
                </a:path>
              </a:pathLst>
            </a:custGeom>
            <a:solidFill>
              <a:srgbClr val="FF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5353050" y="4208463"/>
              <a:ext cx="47625" cy="122238"/>
            </a:xfrm>
            <a:custGeom>
              <a:avLst/>
              <a:gdLst>
                <a:gd name="T0" fmla="*/ 31 w 44"/>
                <a:gd name="T1" fmla="*/ 98 h 117"/>
                <a:gd name="T2" fmla="*/ 0 w 44"/>
                <a:gd name="T3" fmla="*/ 0 h 117"/>
                <a:gd name="T4" fmla="*/ 42 w 44"/>
                <a:gd name="T5" fmla="*/ 78 h 117"/>
                <a:gd name="T6" fmla="*/ 31 w 44"/>
                <a:gd name="T7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17">
                  <a:moveTo>
                    <a:pt x="31" y="98"/>
                  </a:moveTo>
                  <a:cubicBezTo>
                    <a:pt x="20" y="70"/>
                    <a:pt x="20" y="25"/>
                    <a:pt x="0" y="0"/>
                  </a:cubicBezTo>
                  <a:cubicBezTo>
                    <a:pt x="19" y="2"/>
                    <a:pt x="39" y="60"/>
                    <a:pt x="42" y="78"/>
                  </a:cubicBezTo>
                  <a:cubicBezTo>
                    <a:pt x="44" y="90"/>
                    <a:pt x="39" y="117"/>
                    <a:pt x="31" y="98"/>
                  </a:cubicBezTo>
                  <a:close/>
                </a:path>
              </a:pathLst>
            </a:custGeom>
            <a:solidFill>
              <a:srgbClr val="FF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5297487" y="4854575"/>
              <a:ext cx="76200" cy="182563"/>
            </a:xfrm>
            <a:custGeom>
              <a:avLst/>
              <a:gdLst>
                <a:gd name="T0" fmla="*/ 70 w 72"/>
                <a:gd name="T1" fmla="*/ 102 h 175"/>
                <a:gd name="T2" fmla="*/ 23 w 72"/>
                <a:gd name="T3" fmla="*/ 175 h 175"/>
                <a:gd name="T4" fmla="*/ 4 w 72"/>
                <a:gd name="T5" fmla="*/ 83 h 175"/>
                <a:gd name="T6" fmla="*/ 24 w 72"/>
                <a:gd name="T7" fmla="*/ 15 h 175"/>
                <a:gd name="T8" fmla="*/ 62 w 72"/>
                <a:gd name="T9" fmla="*/ 8 h 175"/>
                <a:gd name="T10" fmla="*/ 70 w 72"/>
                <a:gd name="T11" fmla="*/ 10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75">
                  <a:moveTo>
                    <a:pt x="70" y="102"/>
                  </a:moveTo>
                  <a:cubicBezTo>
                    <a:pt x="67" y="128"/>
                    <a:pt x="25" y="151"/>
                    <a:pt x="23" y="175"/>
                  </a:cubicBezTo>
                  <a:cubicBezTo>
                    <a:pt x="17" y="164"/>
                    <a:pt x="7" y="99"/>
                    <a:pt x="4" y="83"/>
                  </a:cubicBezTo>
                  <a:cubicBezTo>
                    <a:pt x="0" y="57"/>
                    <a:pt x="6" y="28"/>
                    <a:pt x="24" y="15"/>
                  </a:cubicBezTo>
                  <a:cubicBezTo>
                    <a:pt x="30" y="11"/>
                    <a:pt x="52" y="0"/>
                    <a:pt x="62" y="8"/>
                  </a:cubicBezTo>
                  <a:cubicBezTo>
                    <a:pt x="69" y="14"/>
                    <a:pt x="72" y="83"/>
                    <a:pt x="70" y="102"/>
                  </a:cubicBezTo>
                  <a:close/>
                </a:path>
              </a:pathLst>
            </a:custGeom>
            <a:solidFill>
              <a:srgbClr val="FFD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5300662" y="4859338"/>
              <a:ext cx="73025" cy="177800"/>
            </a:xfrm>
            <a:custGeom>
              <a:avLst/>
              <a:gdLst>
                <a:gd name="T0" fmla="*/ 50 w 70"/>
                <a:gd name="T1" fmla="*/ 0 h 170"/>
                <a:gd name="T2" fmla="*/ 22 w 70"/>
                <a:gd name="T3" fmla="*/ 10 h 170"/>
                <a:gd name="T4" fmla="*/ 6 w 70"/>
                <a:gd name="T5" fmla="*/ 32 h 170"/>
                <a:gd name="T6" fmla="*/ 6 w 70"/>
                <a:gd name="T7" fmla="*/ 32 h 170"/>
                <a:gd name="T8" fmla="*/ 2 w 70"/>
                <a:gd name="T9" fmla="*/ 49 h 170"/>
                <a:gd name="T10" fmla="*/ 2 w 70"/>
                <a:gd name="T11" fmla="*/ 78 h 170"/>
                <a:gd name="T12" fmla="*/ 21 w 70"/>
                <a:gd name="T13" fmla="*/ 170 h 170"/>
                <a:gd name="T14" fmla="*/ 27 w 70"/>
                <a:gd name="T15" fmla="*/ 155 h 170"/>
                <a:gd name="T16" fmla="*/ 6 w 70"/>
                <a:gd name="T17" fmla="*/ 75 h 170"/>
                <a:gd name="T18" fmla="*/ 5 w 70"/>
                <a:gd name="T19" fmla="*/ 48 h 170"/>
                <a:gd name="T20" fmla="*/ 13 w 70"/>
                <a:gd name="T21" fmla="*/ 26 h 170"/>
                <a:gd name="T22" fmla="*/ 36 w 70"/>
                <a:gd name="T23" fmla="*/ 10 h 170"/>
                <a:gd name="T24" fmla="*/ 53 w 70"/>
                <a:gd name="T25" fmla="*/ 29 h 170"/>
                <a:gd name="T26" fmla="*/ 58 w 70"/>
                <a:gd name="T27" fmla="*/ 46 h 170"/>
                <a:gd name="T28" fmla="*/ 60 w 70"/>
                <a:gd name="T29" fmla="*/ 68 h 170"/>
                <a:gd name="T30" fmla="*/ 56 w 70"/>
                <a:gd name="T31" fmla="*/ 85 h 170"/>
                <a:gd name="T32" fmla="*/ 44 w 70"/>
                <a:gd name="T33" fmla="*/ 98 h 170"/>
                <a:gd name="T34" fmla="*/ 42 w 70"/>
                <a:gd name="T35" fmla="*/ 113 h 170"/>
                <a:gd name="T36" fmla="*/ 48 w 70"/>
                <a:gd name="T37" fmla="*/ 129 h 170"/>
                <a:gd name="T38" fmla="*/ 48 w 70"/>
                <a:gd name="T39" fmla="*/ 130 h 170"/>
                <a:gd name="T40" fmla="*/ 68 w 70"/>
                <a:gd name="T41" fmla="*/ 97 h 170"/>
                <a:gd name="T42" fmla="*/ 63 w 70"/>
                <a:gd name="T43" fmla="*/ 12 h 170"/>
                <a:gd name="T44" fmla="*/ 50 w 70"/>
                <a:gd name="T4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170">
                  <a:moveTo>
                    <a:pt x="50" y="0"/>
                  </a:moveTo>
                  <a:cubicBezTo>
                    <a:pt x="40" y="0"/>
                    <a:pt x="26" y="7"/>
                    <a:pt x="22" y="10"/>
                  </a:cubicBezTo>
                  <a:cubicBezTo>
                    <a:pt x="15" y="15"/>
                    <a:pt x="9" y="23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4" y="37"/>
                    <a:pt x="2" y="48"/>
                    <a:pt x="2" y="49"/>
                  </a:cubicBezTo>
                  <a:cubicBezTo>
                    <a:pt x="0" y="58"/>
                    <a:pt x="1" y="68"/>
                    <a:pt x="2" y="78"/>
                  </a:cubicBezTo>
                  <a:cubicBezTo>
                    <a:pt x="5" y="94"/>
                    <a:pt x="15" y="159"/>
                    <a:pt x="21" y="170"/>
                  </a:cubicBezTo>
                  <a:cubicBezTo>
                    <a:pt x="22" y="165"/>
                    <a:pt x="24" y="160"/>
                    <a:pt x="27" y="155"/>
                  </a:cubicBezTo>
                  <a:cubicBezTo>
                    <a:pt x="13" y="161"/>
                    <a:pt x="8" y="87"/>
                    <a:pt x="6" y="75"/>
                  </a:cubicBezTo>
                  <a:cubicBezTo>
                    <a:pt x="6" y="71"/>
                    <a:pt x="4" y="53"/>
                    <a:pt x="5" y="48"/>
                  </a:cubicBezTo>
                  <a:cubicBezTo>
                    <a:pt x="5" y="46"/>
                    <a:pt x="8" y="33"/>
                    <a:pt x="13" y="26"/>
                  </a:cubicBezTo>
                  <a:cubicBezTo>
                    <a:pt x="18" y="19"/>
                    <a:pt x="30" y="10"/>
                    <a:pt x="36" y="10"/>
                  </a:cubicBezTo>
                  <a:cubicBezTo>
                    <a:pt x="42" y="9"/>
                    <a:pt x="50" y="20"/>
                    <a:pt x="53" y="29"/>
                  </a:cubicBezTo>
                  <a:cubicBezTo>
                    <a:pt x="54" y="34"/>
                    <a:pt x="57" y="41"/>
                    <a:pt x="58" y="46"/>
                  </a:cubicBezTo>
                  <a:cubicBezTo>
                    <a:pt x="60" y="53"/>
                    <a:pt x="61" y="61"/>
                    <a:pt x="60" y="68"/>
                  </a:cubicBezTo>
                  <a:cubicBezTo>
                    <a:pt x="60" y="74"/>
                    <a:pt x="59" y="80"/>
                    <a:pt x="56" y="85"/>
                  </a:cubicBezTo>
                  <a:cubicBezTo>
                    <a:pt x="53" y="90"/>
                    <a:pt x="48" y="93"/>
                    <a:pt x="44" y="98"/>
                  </a:cubicBezTo>
                  <a:cubicBezTo>
                    <a:pt x="41" y="102"/>
                    <a:pt x="40" y="108"/>
                    <a:pt x="42" y="113"/>
                  </a:cubicBezTo>
                  <a:cubicBezTo>
                    <a:pt x="44" y="118"/>
                    <a:pt x="48" y="123"/>
                    <a:pt x="48" y="129"/>
                  </a:cubicBezTo>
                  <a:cubicBezTo>
                    <a:pt x="48" y="129"/>
                    <a:pt x="48" y="130"/>
                    <a:pt x="48" y="130"/>
                  </a:cubicBezTo>
                  <a:cubicBezTo>
                    <a:pt x="58" y="120"/>
                    <a:pt x="67" y="109"/>
                    <a:pt x="68" y="97"/>
                  </a:cubicBezTo>
                  <a:cubicBezTo>
                    <a:pt x="70" y="81"/>
                    <a:pt x="68" y="33"/>
                    <a:pt x="63" y="12"/>
                  </a:cubicBezTo>
                  <a:cubicBezTo>
                    <a:pt x="61" y="0"/>
                    <a:pt x="56" y="0"/>
                    <a:pt x="50" y="0"/>
                  </a:cubicBezTo>
                  <a:close/>
                </a:path>
              </a:pathLst>
            </a:custGeom>
            <a:solidFill>
              <a:srgbClr val="FDD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5319712" y="4892675"/>
              <a:ext cx="53975" cy="144463"/>
            </a:xfrm>
            <a:custGeom>
              <a:avLst/>
              <a:gdLst>
                <a:gd name="T0" fmla="*/ 47 w 51"/>
                <a:gd name="T1" fmla="*/ 0 h 139"/>
                <a:gd name="T2" fmla="*/ 46 w 51"/>
                <a:gd name="T3" fmla="*/ 31 h 139"/>
                <a:gd name="T4" fmla="*/ 37 w 51"/>
                <a:gd name="T5" fmla="*/ 87 h 139"/>
                <a:gd name="T6" fmla="*/ 33 w 51"/>
                <a:gd name="T7" fmla="*/ 93 h 139"/>
                <a:gd name="T8" fmla="*/ 2 w 51"/>
                <a:gd name="T9" fmla="*/ 139 h 139"/>
                <a:gd name="T10" fmla="*/ 49 w 51"/>
                <a:gd name="T11" fmla="*/ 66 h 139"/>
                <a:gd name="T12" fmla="*/ 47 w 51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39">
                  <a:moveTo>
                    <a:pt x="47" y="0"/>
                  </a:moveTo>
                  <a:cubicBezTo>
                    <a:pt x="47" y="3"/>
                    <a:pt x="45" y="24"/>
                    <a:pt x="46" y="31"/>
                  </a:cubicBezTo>
                  <a:cubicBezTo>
                    <a:pt x="48" y="46"/>
                    <a:pt x="48" y="73"/>
                    <a:pt x="37" y="87"/>
                  </a:cubicBezTo>
                  <a:cubicBezTo>
                    <a:pt x="36" y="88"/>
                    <a:pt x="33" y="91"/>
                    <a:pt x="33" y="93"/>
                  </a:cubicBezTo>
                  <a:cubicBezTo>
                    <a:pt x="33" y="95"/>
                    <a:pt x="0" y="122"/>
                    <a:pt x="2" y="139"/>
                  </a:cubicBezTo>
                  <a:cubicBezTo>
                    <a:pt x="4" y="115"/>
                    <a:pt x="46" y="92"/>
                    <a:pt x="49" y="66"/>
                  </a:cubicBezTo>
                  <a:cubicBezTo>
                    <a:pt x="51" y="54"/>
                    <a:pt x="50" y="23"/>
                    <a:pt x="47" y="0"/>
                  </a:cubicBezTo>
                  <a:close/>
                </a:path>
              </a:pathLst>
            </a:custGeom>
            <a:solidFill>
              <a:srgbClr val="F5B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5303837" y="4851400"/>
              <a:ext cx="63500" cy="53975"/>
            </a:xfrm>
            <a:custGeom>
              <a:avLst/>
              <a:gdLst>
                <a:gd name="T0" fmla="*/ 61 w 61"/>
                <a:gd name="T1" fmla="*/ 51 h 52"/>
                <a:gd name="T2" fmla="*/ 54 w 61"/>
                <a:gd name="T3" fmla="*/ 12 h 52"/>
                <a:gd name="T4" fmla="*/ 15 w 61"/>
                <a:gd name="T5" fmla="*/ 23 h 52"/>
                <a:gd name="T6" fmla="*/ 0 w 61"/>
                <a:gd name="T7" fmla="*/ 52 h 52"/>
                <a:gd name="T8" fmla="*/ 61 w 61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2">
                  <a:moveTo>
                    <a:pt x="61" y="51"/>
                  </a:moveTo>
                  <a:cubicBezTo>
                    <a:pt x="61" y="39"/>
                    <a:pt x="61" y="16"/>
                    <a:pt x="54" y="12"/>
                  </a:cubicBezTo>
                  <a:cubicBezTo>
                    <a:pt x="44" y="5"/>
                    <a:pt x="22" y="16"/>
                    <a:pt x="15" y="23"/>
                  </a:cubicBezTo>
                  <a:cubicBezTo>
                    <a:pt x="10" y="28"/>
                    <a:pt x="1" y="46"/>
                    <a:pt x="0" y="52"/>
                  </a:cubicBezTo>
                  <a:cubicBezTo>
                    <a:pt x="16" y="23"/>
                    <a:pt x="38" y="0"/>
                    <a:pt x="61" y="51"/>
                  </a:cubicBezTo>
                  <a:close/>
                </a:path>
              </a:pathLst>
            </a:custGeom>
            <a:solidFill>
              <a:srgbClr val="FFE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5303837" y="4854575"/>
              <a:ext cx="58737" cy="50800"/>
            </a:xfrm>
            <a:custGeom>
              <a:avLst/>
              <a:gdLst>
                <a:gd name="T0" fmla="*/ 54 w 57"/>
                <a:gd name="T1" fmla="*/ 8 h 48"/>
                <a:gd name="T2" fmla="*/ 13 w 57"/>
                <a:gd name="T3" fmla="*/ 20 h 48"/>
                <a:gd name="T4" fmla="*/ 0 w 57"/>
                <a:gd name="T5" fmla="*/ 48 h 48"/>
                <a:gd name="T6" fmla="*/ 25 w 57"/>
                <a:gd name="T7" fmla="*/ 14 h 48"/>
                <a:gd name="T8" fmla="*/ 54 w 57"/>
                <a:gd name="T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8">
                  <a:moveTo>
                    <a:pt x="54" y="8"/>
                  </a:moveTo>
                  <a:cubicBezTo>
                    <a:pt x="41" y="0"/>
                    <a:pt x="20" y="12"/>
                    <a:pt x="13" y="20"/>
                  </a:cubicBezTo>
                  <a:cubicBezTo>
                    <a:pt x="4" y="29"/>
                    <a:pt x="1" y="42"/>
                    <a:pt x="0" y="48"/>
                  </a:cubicBezTo>
                  <a:cubicBezTo>
                    <a:pt x="3" y="32"/>
                    <a:pt x="13" y="18"/>
                    <a:pt x="25" y="14"/>
                  </a:cubicBezTo>
                  <a:cubicBezTo>
                    <a:pt x="40" y="8"/>
                    <a:pt x="57" y="13"/>
                    <a:pt x="54" y="8"/>
                  </a:cubicBezTo>
                  <a:close/>
                </a:path>
              </a:pathLst>
            </a:custGeom>
            <a:solidFill>
              <a:srgbClr val="FFF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5307012" y="4887913"/>
              <a:ext cx="22225" cy="109538"/>
            </a:xfrm>
            <a:custGeom>
              <a:avLst/>
              <a:gdLst>
                <a:gd name="T0" fmla="*/ 16 w 22"/>
                <a:gd name="T1" fmla="*/ 102 h 104"/>
                <a:gd name="T2" fmla="*/ 2 w 22"/>
                <a:gd name="T3" fmla="*/ 44 h 104"/>
                <a:gd name="T4" fmla="*/ 3 w 22"/>
                <a:gd name="T5" fmla="*/ 16 h 104"/>
                <a:gd name="T6" fmla="*/ 16 w 22"/>
                <a:gd name="T7" fmla="*/ 1 h 104"/>
                <a:gd name="T8" fmla="*/ 22 w 22"/>
                <a:gd name="T9" fmla="*/ 20 h 104"/>
                <a:gd name="T10" fmla="*/ 20 w 22"/>
                <a:gd name="T11" fmla="*/ 41 h 104"/>
                <a:gd name="T12" fmla="*/ 15 w 22"/>
                <a:gd name="T13" fmla="*/ 76 h 104"/>
                <a:gd name="T14" fmla="*/ 17 w 22"/>
                <a:gd name="T15" fmla="*/ 91 h 104"/>
                <a:gd name="T16" fmla="*/ 16 w 22"/>
                <a:gd name="T17" fmla="*/ 104 h 104"/>
                <a:gd name="T18" fmla="*/ 15 w 22"/>
                <a:gd name="T19" fmla="*/ 103 h 104"/>
                <a:gd name="T20" fmla="*/ 16 w 22"/>
                <a:gd name="T21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04">
                  <a:moveTo>
                    <a:pt x="16" y="102"/>
                  </a:moveTo>
                  <a:cubicBezTo>
                    <a:pt x="7" y="85"/>
                    <a:pt x="5" y="64"/>
                    <a:pt x="2" y="44"/>
                  </a:cubicBezTo>
                  <a:cubicBezTo>
                    <a:pt x="0" y="34"/>
                    <a:pt x="2" y="25"/>
                    <a:pt x="3" y="16"/>
                  </a:cubicBezTo>
                  <a:cubicBezTo>
                    <a:pt x="4" y="11"/>
                    <a:pt x="12" y="0"/>
                    <a:pt x="16" y="1"/>
                  </a:cubicBezTo>
                  <a:cubicBezTo>
                    <a:pt x="20" y="1"/>
                    <a:pt x="22" y="17"/>
                    <a:pt x="22" y="20"/>
                  </a:cubicBezTo>
                  <a:cubicBezTo>
                    <a:pt x="22" y="27"/>
                    <a:pt x="21" y="34"/>
                    <a:pt x="20" y="41"/>
                  </a:cubicBezTo>
                  <a:cubicBezTo>
                    <a:pt x="17" y="53"/>
                    <a:pt x="14" y="64"/>
                    <a:pt x="15" y="76"/>
                  </a:cubicBezTo>
                  <a:cubicBezTo>
                    <a:pt x="16" y="81"/>
                    <a:pt x="17" y="86"/>
                    <a:pt x="17" y="91"/>
                  </a:cubicBezTo>
                  <a:cubicBezTo>
                    <a:pt x="17" y="95"/>
                    <a:pt x="17" y="100"/>
                    <a:pt x="16" y="104"/>
                  </a:cubicBezTo>
                  <a:cubicBezTo>
                    <a:pt x="16" y="104"/>
                    <a:pt x="15" y="104"/>
                    <a:pt x="15" y="103"/>
                  </a:cubicBezTo>
                  <a:lnTo>
                    <a:pt x="16" y="102"/>
                  </a:lnTo>
                  <a:close/>
                </a:path>
              </a:pathLst>
            </a:custGeom>
            <a:solidFill>
              <a:srgbClr val="FF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5302250" y="4883150"/>
              <a:ext cx="23812" cy="114300"/>
            </a:xfrm>
            <a:custGeom>
              <a:avLst/>
              <a:gdLst>
                <a:gd name="T0" fmla="*/ 20 w 22"/>
                <a:gd name="T1" fmla="*/ 106 h 108"/>
                <a:gd name="T2" fmla="*/ 6 w 22"/>
                <a:gd name="T3" fmla="*/ 48 h 108"/>
                <a:gd name="T4" fmla="*/ 7 w 22"/>
                <a:gd name="T5" fmla="*/ 20 h 108"/>
                <a:gd name="T6" fmla="*/ 20 w 22"/>
                <a:gd name="T7" fmla="*/ 5 h 108"/>
                <a:gd name="T8" fmla="*/ 20 w 22"/>
                <a:gd name="T9" fmla="*/ 108 h 108"/>
                <a:gd name="T10" fmla="*/ 19 w 22"/>
                <a:gd name="T11" fmla="*/ 107 h 108"/>
                <a:gd name="T12" fmla="*/ 20 w 22"/>
                <a:gd name="T1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8">
                  <a:moveTo>
                    <a:pt x="20" y="106"/>
                  </a:moveTo>
                  <a:cubicBezTo>
                    <a:pt x="11" y="89"/>
                    <a:pt x="9" y="68"/>
                    <a:pt x="6" y="48"/>
                  </a:cubicBezTo>
                  <a:cubicBezTo>
                    <a:pt x="4" y="38"/>
                    <a:pt x="6" y="29"/>
                    <a:pt x="7" y="20"/>
                  </a:cubicBezTo>
                  <a:cubicBezTo>
                    <a:pt x="8" y="15"/>
                    <a:pt x="22" y="0"/>
                    <a:pt x="20" y="5"/>
                  </a:cubicBezTo>
                  <a:cubicBezTo>
                    <a:pt x="0" y="64"/>
                    <a:pt x="21" y="104"/>
                    <a:pt x="20" y="108"/>
                  </a:cubicBezTo>
                  <a:cubicBezTo>
                    <a:pt x="20" y="108"/>
                    <a:pt x="19" y="108"/>
                    <a:pt x="19" y="107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FFF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34" name="Group 36">
            <a:extLst>
              <a:ext uri="{FF2B5EF4-FFF2-40B4-BE49-F238E27FC236}">
                <a16:creationId xmlns:a16="http://schemas.microsoft.com/office/drawing/2014/main" id="{C3E522B6-09F6-46C4-A518-65AAC27A9196}"/>
              </a:ext>
            </a:extLst>
          </p:cNvPr>
          <p:cNvGrpSpPr/>
          <p:nvPr/>
        </p:nvGrpSpPr>
        <p:grpSpPr>
          <a:xfrm>
            <a:off x="3236220" y="1909439"/>
            <a:ext cx="5734469" cy="667658"/>
            <a:chOff x="3228765" y="2023514"/>
            <a:chExt cx="5734469" cy="667658"/>
          </a:xfrm>
        </p:grpSpPr>
        <p:sp>
          <p:nvSpPr>
            <p:cNvPr id="135" name="Group 9">
              <a:extLst>
                <a:ext uri="{FF2B5EF4-FFF2-40B4-BE49-F238E27FC236}">
                  <a16:creationId xmlns:a16="http://schemas.microsoft.com/office/drawing/2014/main" id="{1E936A44-533A-4006-92A0-530736B88479}"/>
                </a:ext>
              </a:extLst>
            </p:cNvPr>
            <p:cNvSpPr/>
            <p:nvPr/>
          </p:nvSpPr>
          <p:spPr>
            <a:xfrm>
              <a:off x="3228766" y="2023515"/>
              <a:ext cx="5734468" cy="6676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36" name="Group 22">
              <a:extLst>
                <a:ext uri="{FF2B5EF4-FFF2-40B4-BE49-F238E27FC236}">
                  <a16:creationId xmlns:a16="http://schemas.microsoft.com/office/drawing/2014/main" id="{81D61700-574D-4A13-908A-DCB08A3D2589}"/>
                </a:ext>
              </a:extLst>
            </p:cNvPr>
            <p:cNvGrpSpPr/>
            <p:nvPr/>
          </p:nvGrpSpPr>
          <p:grpSpPr>
            <a:xfrm>
              <a:off x="3228765" y="2023514"/>
              <a:ext cx="667657" cy="667657"/>
              <a:chOff x="3228765" y="2023514"/>
              <a:chExt cx="667657" cy="667657"/>
            </a:xfrm>
          </p:grpSpPr>
          <p:sp>
            <p:nvSpPr>
              <p:cNvPr id="138" name="Group 11">
                <a:extLst>
                  <a:ext uri="{FF2B5EF4-FFF2-40B4-BE49-F238E27FC236}">
                    <a16:creationId xmlns:a16="http://schemas.microsoft.com/office/drawing/2014/main" id="{A5D9098A-61D8-4D2C-94D7-AED232E5FAA6}"/>
                  </a:ext>
                </a:extLst>
              </p:cNvPr>
              <p:cNvSpPr/>
              <p:nvPr/>
            </p:nvSpPr>
            <p:spPr>
              <a:xfrm>
                <a:off x="3228765" y="2023514"/>
                <a:ext cx="667657" cy="667657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39" name="pptmoa 12">
                <a:extLst>
                  <a:ext uri="{FF2B5EF4-FFF2-40B4-BE49-F238E27FC236}">
                    <a16:creationId xmlns:a16="http://schemas.microsoft.com/office/drawing/2014/main" id="{94801544-4308-432B-9395-3F7C53E26340}"/>
                  </a:ext>
                </a:extLst>
              </p:cNvPr>
              <p:cNvSpPr txBox="1"/>
              <p:nvPr/>
            </p:nvSpPr>
            <p:spPr>
              <a:xfrm>
                <a:off x="3257261" y="2059624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37" name="pptmoa 13">
              <a:extLst>
                <a:ext uri="{FF2B5EF4-FFF2-40B4-BE49-F238E27FC236}">
                  <a16:creationId xmlns:a16="http://schemas.microsoft.com/office/drawing/2014/main" id="{046B4972-2FE1-42E9-9217-C8F8B8DDF81E}"/>
                </a:ext>
              </a:extLst>
            </p:cNvPr>
            <p:cNvSpPr txBox="1"/>
            <p:nvPr/>
          </p:nvSpPr>
          <p:spPr>
            <a:xfrm>
              <a:off x="5054903" y="2131140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5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28506BC9-101C-4507-9CE9-CB188249096D}"/>
              </a:ext>
            </a:extLst>
          </p:cNvPr>
          <p:cNvGrpSpPr/>
          <p:nvPr/>
        </p:nvGrpSpPr>
        <p:grpSpPr>
          <a:xfrm>
            <a:off x="3637281" y="2428240"/>
            <a:ext cx="4805766" cy="577061"/>
            <a:chOff x="3875131" y="2472111"/>
            <a:chExt cx="4212229" cy="667657"/>
          </a:xfrm>
        </p:grpSpPr>
        <p:sp>
          <p:nvSpPr>
            <p:cNvPr id="70" name="Group 2">
              <a:extLst>
                <a:ext uri="{FF2B5EF4-FFF2-40B4-BE49-F238E27FC236}">
                  <a16:creationId xmlns:a16="http://schemas.microsoft.com/office/drawing/2014/main" id="{1AE2878B-2AEF-431D-93C0-387AD29020A4}"/>
                </a:ext>
              </a:extLst>
            </p:cNvPr>
            <p:cNvSpPr/>
            <p:nvPr/>
          </p:nvSpPr>
          <p:spPr>
            <a:xfrm>
              <a:off x="3947146" y="2472111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1" name="pptmoa 47">
              <a:extLst>
                <a:ext uri="{FF2B5EF4-FFF2-40B4-BE49-F238E27FC236}">
                  <a16:creationId xmlns:a16="http://schemas.microsoft.com/office/drawing/2014/main" id="{D872CD97-6B08-4B97-9DDF-9B04225B2DAC}"/>
                </a:ext>
              </a:extLst>
            </p:cNvPr>
            <p:cNvSpPr/>
            <p:nvPr/>
          </p:nvSpPr>
          <p:spPr>
            <a:xfrm>
              <a:off x="3875131" y="2534816"/>
              <a:ext cx="4212229" cy="578649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8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Why Smart-Scheduler?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84967D-D2BB-4B03-8FF5-5087DFB6BA5B}"/>
              </a:ext>
            </a:extLst>
          </p:cNvPr>
          <p:cNvGrpSpPr/>
          <p:nvPr/>
        </p:nvGrpSpPr>
        <p:grpSpPr>
          <a:xfrm>
            <a:off x="3949965" y="4084483"/>
            <a:ext cx="4212229" cy="577061"/>
            <a:chOff x="3942178" y="3459948"/>
            <a:chExt cx="4212229" cy="667657"/>
          </a:xfrm>
        </p:grpSpPr>
        <p:sp>
          <p:nvSpPr>
            <p:cNvPr id="73" name="Group 2">
              <a:extLst>
                <a:ext uri="{FF2B5EF4-FFF2-40B4-BE49-F238E27FC236}">
                  <a16:creationId xmlns:a16="http://schemas.microsoft.com/office/drawing/2014/main" id="{79F423AD-C329-4A1A-B1F3-A15C69079EA1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4" name="pptmoa 47">
              <a:extLst>
                <a:ext uri="{FF2B5EF4-FFF2-40B4-BE49-F238E27FC236}">
                  <a16:creationId xmlns:a16="http://schemas.microsoft.com/office/drawing/2014/main" id="{D5232FA6-FF30-47E6-A056-3825529BEF45}"/>
                </a:ext>
              </a:extLst>
            </p:cNvPr>
            <p:cNvSpPr/>
            <p:nvPr/>
          </p:nvSpPr>
          <p:spPr>
            <a:xfrm>
              <a:off x="3942178" y="3498385"/>
              <a:ext cx="4212229" cy="578649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8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The Goal of Project</a:t>
              </a:r>
            </a:p>
          </p:txBody>
        </p: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C7867F26-10C0-47BE-9560-7D69A6BD2849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5" name="Group 9">
              <a:extLst>
                <a:ext uri="{FF2B5EF4-FFF2-40B4-BE49-F238E27FC236}">
                  <a16:creationId xmlns:a16="http://schemas.microsoft.com/office/drawing/2014/main" id="{96CF43D5-02F7-4F14-A6A4-20E2FD57D83E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61860C0-9094-4013-A431-B56EE841562A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8" name="Group 11">
                <a:extLst>
                  <a:ext uri="{FF2B5EF4-FFF2-40B4-BE49-F238E27FC236}">
                    <a16:creationId xmlns:a16="http://schemas.microsoft.com/office/drawing/2014/main" id="{54BEC478-DE50-4EDB-BA53-CE53F83E3E9A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pptmoa 12">
                <a:extLst>
                  <a:ext uri="{FF2B5EF4-FFF2-40B4-BE49-F238E27FC236}">
                    <a16:creationId xmlns:a16="http://schemas.microsoft.com/office/drawing/2014/main" id="{E40CEE64-1D7D-453A-B3B6-54CDE4C8022A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7" name="pptmoa 13">
              <a:extLst>
                <a:ext uri="{FF2B5EF4-FFF2-40B4-BE49-F238E27FC236}">
                  <a16:creationId xmlns:a16="http://schemas.microsoft.com/office/drawing/2014/main" id="{D4EC9A92-9CBA-495A-8B22-B9DADDCD080C}"/>
                </a:ext>
              </a:extLst>
            </p:cNvPr>
            <p:cNvSpPr txBox="1"/>
            <p:nvPr/>
          </p:nvSpPr>
          <p:spPr>
            <a:xfrm>
              <a:off x="4445992" y="2204978"/>
              <a:ext cx="3402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Overview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21" name="pptmoa 12">
            <a:extLst>
              <a:ext uri="{FF2B5EF4-FFF2-40B4-BE49-F238E27FC236}">
                <a16:creationId xmlns:a16="http://schemas.microsoft.com/office/drawing/2014/main" id="{83AD211B-7A5E-440A-9EAD-FA682272EBD5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20829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2" descr="ì¶ê·¼ì  ì¤ë¹ì ëí ì´ë¯¸ì§ ê²ìê²°ê³¼">
            <a:extLst>
              <a:ext uri="{FF2B5EF4-FFF2-40B4-BE49-F238E27FC236}">
                <a16:creationId xmlns:a16="http://schemas.microsoft.com/office/drawing/2014/main" id="{34C9725E-D42C-43ED-A02D-18CD2DD9B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5" y="2718275"/>
            <a:ext cx="3170738" cy="20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1C5B6E58-ECB4-49EC-BA1F-2CB865F1E575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6" name="Group 9">
              <a:extLst>
                <a:ext uri="{FF2B5EF4-FFF2-40B4-BE49-F238E27FC236}">
                  <a16:creationId xmlns:a16="http://schemas.microsoft.com/office/drawing/2014/main" id="{D347635E-ACDC-4AB7-BF22-04B12B1A66A9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2BC1F1DB-18C0-4CBD-B96C-2734D610CAE1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19" name="Group 11">
                <a:extLst>
                  <a:ext uri="{FF2B5EF4-FFF2-40B4-BE49-F238E27FC236}">
                    <a16:creationId xmlns:a16="http://schemas.microsoft.com/office/drawing/2014/main" id="{EF33AA22-70D5-494C-AA54-5EECE2F6B31C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20" name="pptmoa 12">
                <a:extLst>
                  <a:ext uri="{FF2B5EF4-FFF2-40B4-BE49-F238E27FC236}">
                    <a16:creationId xmlns:a16="http://schemas.microsoft.com/office/drawing/2014/main" id="{15BFB610-4D60-469C-B732-69ED26828F52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18" name="pptmoa 13">
              <a:extLst>
                <a:ext uri="{FF2B5EF4-FFF2-40B4-BE49-F238E27FC236}">
                  <a16:creationId xmlns:a16="http://schemas.microsoft.com/office/drawing/2014/main" id="{9990ED3E-D660-49E5-9DD1-FDD2446535AA}"/>
                </a:ext>
              </a:extLst>
            </p:cNvPr>
            <p:cNvSpPr txBox="1"/>
            <p:nvPr/>
          </p:nvSpPr>
          <p:spPr>
            <a:xfrm>
              <a:off x="4445992" y="2204978"/>
              <a:ext cx="3402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Overview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4DC37C8-6AAC-4557-8915-589BD8A7F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542" y="1345851"/>
            <a:ext cx="4167853" cy="5250646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13724506-AC3B-4937-AEA7-791F631E4B71}"/>
              </a:ext>
            </a:extLst>
          </p:cNvPr>
          <p:cNvGrpSpPr/>
          <p:nvPr/>
        </p:nvGrpSpPr>
        <p:grpSpPr>
          <a:xfrm>
            <a:off x="4346620" y="364067"/>
            <a:ext cx="4167853" cy="468197"/>
            <a:chOff x="3885363" y="3442111"/>
            <a:chExt cx="4212229" cy="685494"/>
          </a:xfrm>
        </p:grpSpPr>
        <p:sp>
          <p:nvSpPr>
            <p:cNvPr id="32" name="Group 2">
              <a:extLst>
                <a:ext uri="{FF2B5EF4-FFF2-40B4-BE49-F238E27FC236}">
                  <a16:creationId xmlns:a16="http://schemas.microsoft.com/office/drawing/2014/main" id="{E7A187D1-72CB-4FB2-8B60-F0398840BCDF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3" name="pptmoa 47">
              <a:extLst>
                <a:ext uri="{FF2B5EF4-FFF2-40B4-BE49-F238E27FC236}">
                  <a16:creationId xmlns:a16="http://schemas.microsoft.com/office/drawing/2014/main" id="{F42B3338-008B-4577-97BA-C85A6E79B5DF}"/>
                </a:ext>
              </a:extLst>
            </p:cNvPr>
            <p:cNvSpPr/>
            <p:nvPr/>
          </p:nvSpPr>
          <p:spPr>
            <a:xfrm>
              <a:off x="3885363" y="3442111"/>
              <a:ext cx="4212229" cy="642126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Why Smart-Scheduler?</a:t>
              </a: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585BAC-EA5A-4369-8C8A-6ABD5ABB9BA1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ì¶ê·¼ì  ì¤ë¹ì ëí ì´ë¯¸ì§ ê²ìê²°ê³¼">
            <a:extLst>
              <a:ext uri="{FF2B5EF4-FFF2-40B4-BE49-F238E27FC236}">
                <a16:creationId xmlns:a16="http://schemas.microsoft.com/office/drawing/2014/main" id="{6C491B35-0F90-437E-9474-5A0E8C63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16" y="1489242"/>
            <a:ext cx="3890794" cy="475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pptmoa 12">
            <a:extLst>
              <a:ext uri="{FF2B5EF4-FFF2-40B4-BE49-F238E27FC236}">
                <a16:creationId xmlns:a16="http://schemas.microsoft.com/office/drawing/2014/main" id="{9DB24571-93EB-46AB-A474-F2F9EEA82083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</p:spTree>
    <p:extLst>
      <p:ext uri="{BB962C8B-B14F-4D97-AF65-F5344CB8AC3E}">
        <p14:creationId xmlns:p14="http://schemas.microsoft.com/office/powerpoint/2010/main" val="29210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ptmoa 45">
            <a:extLst>
              <a:ext uri="{FF2B5EF4-FFF2-40B4-BE49-F238E27FC236}">
                <a16:creationId xmlns:a16="http://schemas.microsoft.com/office/drawing/2014/main" id="{241980B7-A419-43EF-AF09-42E04D488459}"/>
              </a:ext>
            </a:extLst>
          </p:cNvPr>
          <p:cNvSpPr/>
          <p:nvPr/>
        </p:nvSpPr>
        <p:spPr>
          <a:xfrm rot="10800000">
            <a:off x="4863147" y="2508390"/>
            <a:ext cx="2382578" cy="1037660"/>
          </a:xfrm>
          <a:custGeom>
            <a:avLst/>
            <a:gdLst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4106013 w 4106013"/>
              <a:gd name="connsiteY3" fmla="*/ 645236 h 1084709"/>
              <a:gd name="connsiteX4" fmla="*/ 4106013 w 4106013"/>
              <a:gd name="connsiteY4" fmla="*/ 1077284 h 1084709"/>
              <a:gd name="connsiteX5" fmla="*/ 486636 w 4106013"/>
              <a:gd name="connsiteY5" fmla="*/ 1083634 h 1084709"/>
              <a:gd name="connsiteX6" fmla="*/ 486757 w 4106013"/>
              <a:gd name="connsiteY6" fmla="*/ 1083106 h 1084709"/>
              <a:gd name="connsiteX7" fmla="*/ 0 w 4106013"/>
              <a:gd name="connsiteY7" fmla="*/ 1084709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486636 w 4106013"/>
              <a:gd name="connsiteY6" fmla="*/ 1083634 h 1084709"/>
              <a:gd name="connsiteX7" fmla="*/ 486757 w 4106013"/>
              <a:gd name="connsiteY7" fmla="*/ 1083106 h 1084709"/>
              <a:gd name="connsiteX8" fmla="*/ 0 w 4106013"/>
              <a:gd name="connsiteY8" fmla="*/ 1084709 h 1084709"/>
              <a:gd name="connsiteX9" fmla="*/ 1426945 w 4106013"/>
              <a:gd name="connsiteY9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486636 w 4106013"/>
              <a:gd name="connsiteY6" fmla="*/ 1083634 h 1084709"/>
              <a:gd name="connsiteX7" fmla="*/ 486757 w 4106013"/>
              <a:gd name="connsiteY7" fmla="*/ 1083106 h 1084709"/>
              <a:gd name="connsiteX8" fmla="*/ 0 w 4106013"/>
              <a:gd name="connsiteY8" fmla="*/ 1084709 h 1084709"/>
              <a:gd name="connsiteX9" fmla="*/ 1426945 w 4106013"/>
              <a:gd name="connsiteY9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2490608 w 4106013"/>
              <a:gd name="connsiteY6" fmla="*/ 1078676 h 1084709"/>
              <a:gd name="connsiteX7" fmla="*/ 486636 w 4106013"/>
              <a:gd name="connsiteY7" fmla="*/ 1083634 h 1084709"/>
              <a:gd name="connsiteX8" fmla="*/ 486757 w 4106013"/>
              <a:gd name="connsiteY8" fmla="*/ 1083106 h 1084709"/>
              <a:gd name="connsiteX9" fmla="*/ 0 w 4106013"/>
              <a:gd name="connsiteY9" fmla="*/ 1084709 h 1084709"/>
              <a:gd name="connsiteX10" fmla="*/ 1426945 w 4106013"/>
              <a:gd name="connsiteY10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3066871 w 4106013"/>
              <a:gd name="connsiteY6" fmla="*/ 1073914 h 1084709"/>
              <a:gd name="connsiteX7" fmla="*/ 2490608 w 4106013"/>
              <a:gd name="connsiteY7" fmla="*/ 1078676 h 1084709"/>
              <a:gd name="connsiteX8" fmla="*/ 486636 w 4106013"/>
              <a:gd name="connsiteY8" fmla="*/ 1083634 h 1084709"/>
              <a:gd name="connsiteX9" fmla="*/ 486757 w 4106013"/>
              <a:gd name="connsiteY9" fmla="*/ 1083106 h 1084709"/>
              <a:gd name="connsiteX10" fmla="*/ 0 w 4106013"/>
              <a:gd name="connsiteY10" fmla="*/ 1084709 h 1084709"/>
              <a:gd name="connsiteX11" fmla="*/ 1426945 w 4106013"/>
              <a:gd name="connsiteY11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1077284 h 1084709"/>
              <a:gd name="connsiteX5" fmla="*/ 3066871 w 4106013"/>
              <a:gd name="connsiteY5" fmla="*/ 1073914 h 1084709"/>
              <a:gd name="connsiteX6" fmla="*/ 2490608 w 4106013"/>
              <a:gd name="connsiteY6" fmla="*/ 1078676 h 1084709"/>
              <a:gd name="connsiteX7" fmla="*/ 486636 w 4106013"/>
              <a:gd name="connsiteY7" fmla="*/ 1083634 h 1084709"/>
              <a:gd name="connsiteX8" fmla="*/ 486757 w 4106013"/>
              <a:gd name="connsiteY8" fmla="*/ 1083106 h 1084709"/>
              <a:gd name="connsiteX9" fmla="*/ 0 w 4106013"/>
              <a:gd name="connsiteY9" fmla="*/ 1084709 h 1084709"/>
              <a:gd name="connsiteX10" fmla="*/ 1426945 w 4106013"/>
              <a:gd name="connsiteY10" fmla="*/ 0 h 1084709"/>
              <a:gd name="connsiteX0" fmla="*/ 1426945 w 3066871"/>
              <a:gd name="connsiteY0" fmla="*/ 0 h 1084709"/>
              <a:gd name="connsiteX1" fmla="*/ 1728455 w 3066871"/>
              <a:gd name="connsiteY1" fmla="*/ 302403 h 1084709"/>
              <a:gd name="connsiteX2" fmla="*/ 1288915 w 3066871"/>
              <a:gd name="connsiteY2" fmla="*/ 645236 h 1084709"/>
              <a:gd name="connsiteX3" fmla="*/ 2038171 w 3066871"/>
              <a:gd name="connsiteY3" fmla="*/ 645289 h 1084709"/>
              <a:gd name="connsiteX4" fmla="*/ 3066871 w 3066871"/>
              <a:gd name="connsiteY4" fmla="*/ 1073914 h 1084709"/>
              <a:gd name="connsiteX5" fmla="*/ 2490608 w 3066871"/>
              <a:gd name="connsiteY5" fmla="*/ 1078676 h 1084709"/>
              <a:gd name="connsiteX6" fmla="*/ 486636 w 3066871"/>
              <a:gd name="connsiteY6" fmla="*/ 1083634 h 1084709"/>
              <a:gd name="connsiteX7" fmla="*/ 486757 w 3066871"/>
              <a:gd name="connsiteY7" fmla="*/ 1083106 h 1084709"/>
              <a:gd name="connsiteX8" fmla="*/ 0 w 3066871"/>
              <a:gd name="connsiteY8" fmla="*/ 1084709 h 1084709"/>
              <a:gd name="connsiteX9" fmla="*/ 1426945 w 3066871"/>
              <a:gd name="connsiteY9" fmla="*/ 0 h 1084709"/>
              <a:gd name="connsiteX0" fmla="*/ 1426945 w 2490608"/>
              <a:gd name="connsiteY0" fmla="*/ 0 h 1084709"/>
              <a:gd name="connsiteX1" fmla="*/ 1728455 w 2490608"/>
              <a:gd name="connsiteY1" fmla="*/ 302403 h 1084709"/>
              <a:gd name="connsiteX2" fmla="*/ 1288915 w 2490608"/>
              <a:gd name="connsiteY2" fmla="*/ 645236 h 1084709"/>
              <a:gd name="connsiteX3" fmla="*/ 2038171 w 2490608"/>
              <a:gd name="connsiteY3" fmla="*/ 645289 h 1084709"/>
              <a:gd name="connsiteX4" fmla="*/ 2490608 w 2490608"/>
              <a:gd name="connsiteY4" fmla="*/ 1078676 h 1084709"/>
              <a:gd name="connsiteX5" fmla="*/ 486636 w 2490608"/>
              <a:gd name="connsiteY5" fmla="*/ 1083634 h 1084709"/>
              <a:gd name="connsiteX6" fmla="*/ 486757 w 2490608"/>
              <a:gd name="connsiteY6" fmla="*/ 1083106 h 1084709"/>
              <a:gd name="connsiteX7" fmla="*/ 0 w 2490608"/>
              <a:gd name="connsiteY7" fmla="*/ 1084709 h 1084709"/>
              <a:gd name="connsiteX8" fmla="*/ 1426945 w 2490608"/>
              <a:gd name="connsiteY8" fmla="*/ 0 h 1084709"/>
              <a:gd name="connsiteX0" fmla="*/ 1426945 w 2490608"/>
              <a:gd name="connsiteY0" fmla="*/ 0 h 1084709"/>
              <a:gd name="connsiteX1" fmla="*/ 1728455 w 2490608"/>
              <a:gd name="connsiteY1" fmla="*/ 302403 h 1084709"/>
              <a:gd name="connsiteX2" fmla="*/ 1288915 w 2490608"/>
              <a:gd name="connsiteY2" fmla="*/ 645236 h 1084709"/>
              <a:gd name="connsiteX3" fmla="*/ 2063571 w 2490608"/>
              <a:gd name="connsiteY3" fmla="*/ 642114 h 1084709"/>
              <a:gd name="connsiteX4" fmla="*/ 2490608 w 2490608"/>
              <a:gd name="connsiteY4" fmla="*/ 1078676 h 1084709"/>
              <a:gd name="connsiteX5" fmla="*/ 486636 w 2490608"/>
              <a:gd name="connsiteY5" fmla="*/ 1083634 h 1084709"/>
              <a:gd name="connsiteX6" fmla="*/ 486757 w 2490608"/>
              <a:gd name="connsiteY6" fmla="*/ 1083106 h 1084709"/>
              <a:gd name="connsiteX7" fmla="*/ 0 w 2490608"/>
              <a:gd name="connsiteY7" fmla="*/ 1084709 h 1084709"/>
              <a:gd name="connsiteX8" fmla="*/ 1426945 w 2490608"/>
              <a:gd name="connsiteY8" fmla="*/ 0 h 108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0608" h="1084709">
                <a:moveTo>
                  <a:pt x="1426945" y="0"/>
                </a:moveTo>
                <a:lnTo>
                  <a:pt x="1728455" y="302403"/>
                </a:lnTo>
                <a:lnTo>
                  <a:pt x="1288915" y="645236"/>
                </a:lnTo>
                <a:lnTo>
                  <a:pt x="2063571" y="642114"/>
                </a:lnTo>
                <a:lnTo>
                  <a:pt x="2490608" y="1078676"/>
                </a:lnTo>
                <a:lnTo>
                  <a:pt x="486636" y="1083634"/>
                </a:lnTo>
                <a:cubicBezTo>
                  <a:pt x="486676" y="1083458"/>
                  <a:pt x="486717" y="1083282"/>
                  <a:pt x="486757" y="1083106"/>
                </a:cubicBezTo>
                <a:lnTo>
                  <a:pt x="0" y="1084709"/>
                </a:lnTo>
                <a:lnTo>
                  <a:pt x="1426945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6CC81A-C9C3-4F72-A87C-A4227EF01AB3}"/>
              </a:ext>
            </a:extLst>
          </p:cNvPr>
          <p:cNvSpPr txBox="1"/>
          <p:nvPr/>
        </p:nvSpPr>
        <p:spPr>
          <a:xfrm>
            <a:off x="775301" y="2036975"/>
            <a:ext cx="190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Attractive</a:t>
            </a:r>
            <a:endParaRPr lang="ko-KR" altLang="en-US" sz="28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9" name="pptmoa 43">
            <a:extLst>
              <a:ext uri="{FF2B5EF4-FFF2-40B4-BE49-F238E27FC236}">
                <a16:creationId xmlns:a16="http://schemas.microsoft.com/office/drawing/2014/main" id="{2E643501-17DA-48EF-89B2-22AF358F0E86}"/>
              </a:ext>
            </a:extLst>
          </p:cNvPr>
          <p:cNvSpPr/>
          <p:nvPr/>
        </p:nvSpPr>
        <p:spPr>
          <a:xfrm>
            <a:off x="2608761" y="1347422"/>
            <a:ext cx="2091051" cy="1029136"/>
          </a:xfrm>
          <a:custGeom>
            <a:avLst/>
            <a:gdLst>
              <a:gd name="connsiteX0" fmla="*/ 1102282 w 2185862"/>
              <a:gd name="connsiteY0" fmla="*/ 0 h 1075799"/>
              <a:gd name="connsiteX1" fmla="*/ 1424014 w 2185862"/>
              <a:gd name="connsiteY1" fmla="*/ 314408 h 1075799"/>
              <a:gd name="connsiteX2" fmla="*/ 1080299 w 2185862"/>
              <a:gd name="connsiteY2" fmla="*/ 632592 h 1075799"/>
              <a:gd name="connsiteX3" fmla="*/ 1754062 w 2185862"/>
              <a:gd name="connsiteY3" fmla="*/ 634226 h 1075799"/>
              <a:gd name="connsiteX4" fmla="*/ 2185862 w 2185862"/>
              <a:gd name="connsiteY4" fmla="*/ 1075799 h 1075799"/>
              <a:gd name="connsiteX5" fmla="*/ 305667 w 2185862"/>
              <a:gd name="connsiteY5" fmla="*/ 1066274 h 1075799"/>
              <a:gd name="connsiteX6" fmla="*/ 305768 w 2185862"/>
              <a:gd name="connsiteY6" fmla="*/ 1065959 h 1075799"/>
              <a:gd name="connsiteX7" fmla="*/ 0 w 2185862"/>
              <a:gd name="connsiteY7" fmla="*/ 1067499 h 1075799"/>
              <a:gd name="connsiteX8" fmla="*/ 442976 w 2185862"/>
              <a:gd name="connsiteY8" fmla="*/ 638502 h 1075799"/>
              <a:gd name="connsiteX9" fmla="*/ 445367 w 2185862"/>
              <a:gd name="connsiteY9" fmla="*/ 631051 h 1075799"/>
              <a:gd name="connsiteX10" fmla="*/ 450656 w 2185862"/>
              <a:gd name="connsiteY10" fmla="*/ 631064 h 107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5862" h="1075799">
                <a:moveTo>
                  <a:pt x="1102282" y="0"/>
                </a:moveTo>
                <a:lnTo>
                  <a:pt x="1424014" y="314408"/>
                </a:lnTo>
                <a:lnTo>
                  <a:pt x="1080299" y="632592"/>
                </a:lnTo>
                <a:lnTo>
                  <a:pt x="1754062" y="634226"/>
                </a:lnTo>
                <a:lnTo>
                  <a:pt x="2185862" y="1075799"/>
                </a:lnTo>
                <a:lnTo>
                  <a:pt x="305667" y="1066274"/>
                </a:lnTo>
                <a:lnTo>
                  <a:pt x="305768" y="1065959"/>
                </a:lnTo>
                <a:lnTo>
                  <a:pt x="0" y="1067499"/>
                </a:lnTo>
                <a:lnTo>
                  <a:pt x="442976" y="638502"/>
                </a:lnTo>
                <a:lnTo>
                  <a:pt x="445367" y="631051"/>
                </a:lnTo>
                <a:lnTo>
                  <a:pt x="450656" y="63106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0" name="pptmoa 45">
            <a:extLst>
              <a:ext uri="{FF2B5EF4-FFF2-40B4-BE49-F238E27FC236}">
                <a16:creationId xmlns:a16="http://schemas.microsoft.com/office/drawing/2014/main" id="{5D691782-441A-4CC8-9102-D42C76DBA87A}"/>
              </a:ext>
            </a:extLst>
          </p:cNvPr>
          <p:cNvSpPr/>
          <p:nvPr/>
        </p:nvSpPr>
        <p:spPr>
          <a:xfrm>
            <a:off x="4739466" y="3784011"/>
            <a:ext cx="2382578" cy="1037660"/>
          </a:xfrm>
          <a:custGeom>
            <a:avLst/>
            <a:gdLst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4106013 w 4106013"/>
              <a:gd name="connsiteY3" fmla="*/ 645236 h 1084709"/>
              <a:gd name="connsiteX4" fmla="*/ 4106013 w 4106013"/>
              <a:gd name="connsiteY4" fmla="*/ 1077284 h 1084709"/>
              <a:gd name="connsiteX5" fmla="*/ 486636 w 4106013"/>
              <a:gd name="connsiteY5" fmla="*/ 1083634 h 1084709"/>
              <a:gd name="connsiteX6" fmla="*/ 486757 w 4106013"/>
              <a:gd name="connsiteY6" fmla="*/ 1083106 h 1084709"/>
              <a:gd name="connsiteX7" fmla="*/ 0 w 4106013"/>
              <a:gd name="connsiteY7" fmla="*/ 1084709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486636 w 4106013"/>
              <a:gd name="connsiteY6" fmla="*/ 1083634 h 1084709"/>
              <a:gd name="connsiteX7" fmla="*/ 486757 w 4106013"/>
              <a:gd name="connsiteY7" fmla="*/ 1083106 h 1084709"/>
              <a:gd name="connsiteX8" fmla="*/ 0 w 4106013"/>
              <a:gd name="connsiteY8" fmla="*/ 1084709 h 1084709"/>
              <a:gd name="connsiteX9" fmla="*/ 1426945 w 4106013"/>
              <a:gd name="connsiteY9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486636 w 4106013"/>
              <a:gd name="connsiteY6" fmla="*/ 1083634 h 1084709"/>
              <a:gd name="connsiteX7" fmla="*/ 486757 w 4106013"/>
              <a:gd name="connsiteY7" fmla="*/ 1083106 h 1084709"/>
              <a:gd name="connsiteX8" fmla="*/ 0 w 4106013"/>
              <a:gd name="connsiteY8" fmla="*/ 1084709 h 1084709"/>
              <a:gd name="connsiteX9" fmla="*/ 1426945 w 4106013"/>
              <a:gd name="connsiteY9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2490608 w 4106013"/>
              <a:gd name="connsiteY6" fmla="*/ 1078676 h 1084709"/>
              <a:gd name="connsiteX7" fmla="*/ 486636 w 4106013"/>
              <a:gd name="connsiteY7" fmla="*/ 1083634 h 1084709"/>
              <a:gd name="connsiteX8" fmla="*/ 486757 w 4106013"/>
              <a:gd name="connsiteY8" fmla="*/ 1083106 h 1084709"/>
              <a:gd name="connsiteX9" fmla="*/ 0 w 4106013"/>
              <a:gd name="connsiteY9" fmla="*/ 1084709 h 1084709"/>
              <a:gd name="connsiteX10" fmla="*/ 1426945 w 4106013"/>
              <a:gd name="connsiteY10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3066871 w 4106013"/>
              <a:gd name="connsiteY6" fmla="*/ 1073914 h 1084709"/>
              <a:gd name="connsiteX7" fmla="*/ 2490608 w 4106013"/>
              <a:gd name="connsiteY7" fmla="*/ 1078676 h 1084709"/>
              <a:gd name="connsiteX8" fmla="*/ 486636 w 4106013"/>
              <a:gd name="connsiteY8" fmla="*/ 1083634 h 1084709"/>
              <a:gd name="connsiteX9" fmla="*/ 486757 w 4106013"/>
              <a:gd name="connsiteY9" fmla="*/ 1083106 h 1084709"/>
              <a:gd name="connsiteX10" fmla="*/ 0 w 4106013"/>
              <a:gd name="connsiteY10" fmla="*/ 1084709 h 1084709"/>
              <a:gd name="connsiteX11" fmla="*/ 1426945 w 4106013"/>
              <a:gd name="connsiteY11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1077284 h 1084709"/>
              <a:gd name="connsiteX5" fmla="*/ 3066871 w 4106013"/>
              <a:gd name="connsiteY5" fmla="*/ 1073914 h 1084709"/>
              <a:gd name="connsiteX6" fmla="*/ 2490608 w 4106013"/>
              <a:gd name="connsiteY6" fmla="*/ 1078676 h 1084709"/>
              <a:gd name="connsiteX7" fmla="*/ 486636 w 4106013"/>
              <a:gd name="connsiteY7" fmla="*/ 1083634 h 1084709"/>
              <a:gd name="connsiteX8" fmla="*/ 486757 w 4106013"/>
              <a:gd name="connsiteY8" fmla="*/ 1083106 h 1084709"/>
              <a:gd name="connsiteX9" fmla="*/ 0 w 4106013"/>
              <a:gd name="connsiteY9" fmla="*/ 1084709 h 1084709"/>
              <a:gd name="connsiteX10" fmla="*/ 1426945 w 4106013"/>
              <a:gd name="connsiteY10" fmla="*/ 0 h 1084709"/>
              <a:gd name="connsiteX0" fmla="*/ 1426945 w 3066871"/>
              <a:gd name="connsiteY0" fmla="*/ 0 h 1084709"/>
              <a:gd name="connsiteX1" fmla="*/ 1728455 w 3066871"/>
              <a:gd name="connsiteY1" fmla="*/ 302403 h 1084709"/>
              <a:gd name="connsiteX2" fmla="*/ 1288915 w 3066871"/>
              <a:gd name="connsiteY2" fmla="*/ 645236 h 1084709"/>
              <a:gd name="connsiteX3" fmla="*/ 2038171 w 3066871"/>
              <a:gd name="connsiteY3" fmla="*/ 645289 h 1084709"/>
              <a:gd name="connsiteX4" fmla="*/ 3066871 w 3066871"/>
              <a:gd name="connsiteY4" fmla="*/ 1073914 h 1084709"/>
              <a:gd name="connsiteX5" fmla="*/ 2490608 w 3066871"/>
              <a:gd name="connsiteY5" fmla="*/ 1078676 h 1084709"/>
              <a:gd name="connsiteX6" fmla="*/ 486636 w 3066871"/>
              <a:gd name="connsiteY6" fmla="*/ 1083634 h 1084709"/>
              <a:gd name="connsiteX7" fmla="*/ 486757 w 3066871"/>
              <a:gd name="connsiteY7" fmla="*/ 1083106 h 1084709"/>
              <a:gd name="connsiteX8" fmla="*/ 0 w 3066871"/>
              <a:gd name="connsiteY8" fmla="*/ 1084709 h 1084709"/>
              <a:gd name="connsiteX9" fmla="*/ 1426945 w 3066871"/>
              <a:gd name="connsiteY9" fmla="*/ 0 h 1084709"/>
              <a:gd name="connsiteX0" fmla="*/ 1426945 w 2490608"/>
              <a:gd name="connsiteY0" fmla="*/ 0 h 1084709"/>
              <a:gd name="connsiteX1" fmla="*/ 1728455 w 2490608"/>
              <a:gd name="connsiteY1" fmla="*/ 302403 h 1084709"/>
              <a:gd name="connsiteX2" fmla="*/ 1288915 w 2490608"/>
              <a:gd name="connsiteY2" fmla="*/ 645236 h 1084709"/>
              <a:gd name="connsiteX3" fmla="*/ 2038171 w 2490608"/>
              <a:gd name="connsiteY3" fmla="*/ 645289 h 1084709"/>
              <a:gd name="connsiteX4" fmla="*/ 2490608 w 2490608"/>
              <a:gd name="connsiteY4" fmla="*/ 1078676 h 1084709"/>
              <a:gd name="connsiteX5" fmla="*/ 486636 w 2490608"/>
              <a:gd name="connsiteY5" fmla="*/ 1083634 h 1084709"/>
              <a:gd name="connsiteX6" fmla="*/ 486757 w 2490608"/>
              <a:gd name="connsiteY6" fmla="*/ 1083106 h 1084709"/>
              <a:gd name="connsiteX7" fmla="*/ 0 w 2490608"/>
              <a:gd name="connsiteY7" fmla="*/ 1084709 h 1084709"/>
              <a:gd name="connsiteX8" fmla="*/ 1426945 w 2490608"/>
              <a:gd name="connsiteY8" fmla="*/ 0 h 1084709"/>
              <a:gd name="connsiteX0" fmla="*/ 1426945 w 2490608"/>
              <a:gd name="connsiteY0" fmla="*/ 0 h 1084709"/>
              <a:gd name="connsiteX1" fmla="*/ 1728455 w 2490608"/>
              <a:gd name="connsiteY1" fmla="*/ 302403 h 1084709"/>
              <a:gd name="connsiteX2" fmla="*/ 1288915 w 2490608"/>
              <a:gd name="connsiteY2" fmla="*/ 645236 h 1084709"/>
              <a:gd name="connsiteX3" fmla="*/ 2063571 w 2490608"/>
              <a:gd name="connsiteY3" fmla="*/ 642114 h 1084709"/>
              <a:gd name="connsiteX4" fmla="*/ 2490608 w 2490608"/>
              <a:gd name="connsiteY4" fmla="*/ 1078676 h 1084709"/>
              <a:gd name="connsiteX5" fmla="*/ 486636 w 2490608"/>
              <a:gd name="connsiteY5" fmla="*/ 1083634 h 1084709"/>
              <a:gd name="connsiteX6" fmla="*/ 486757 w 2490608"/>
              <a:gd name="connsiteY6" fmla="*/ 1083106 h 1084709"/>
              <a:gd name="connsiteX7" fmla="*/ 0 w 2490608"/>
              <a:gd name="connsiteY7" fmla="*/ 1084709 h 1084709"/>
              <a:gd name="connsiteX8" fmla="*/ 1426945 w 2490608"/>
              <a:gd name="connsiteY8" fmla="*/ 0 h 108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0608" h="1084709">
                <a:moveTo>
                  <a:pt x="1426945" y="0"/>
                </a:moveTo>
                <a:lnTo>
                  <a:pt x="1728455" y="302403"/>
                </a:lnTo>
                <a:lnTo>
                  <a:pt x="1288915" y="645236"/>
                </a:lnTo>
                <a:lnTo>
                  <a:pt x="2063571" y="642114"/>
                </a:lnTo>
                <a:lnTo>
                  <a:pt x="2490608" y="1078676"/>
                </a:lnTo>
                <a:lnTo>
                  <a:pt x="486636" y="1083634"/>
                </a:lnTo>
                <a:cubicBezTo>
                  <a:pt x="486676" y="1083458"/>
                  <a:pt x="486717" y="1083282"/>
                  <a:pt x="486757" y="1083106"/>
                </a:cubicBezTo>
                <a:lnTo>
                  <a:pt x="0" y="1084709"/>
                </a:lnTo>
                <a:lnTo>
                  <a:pt x="1426945" y="0"/>
                </a:lnTo>
                <a:close/>
              </a:path>
            </a:pathLst>
          </a:custGeom>
          <a:solidFill>
            <a:srgbClr val="FF5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81" name="pptmoa 46">
            <a:extLst>
              <a:ext uri="{FF2B5EF4-FFF2-40B4-BE49-F238E27FC236}">
                <a16:creationId xmlns:a16="http://schemas.microsoft.com/office/drawing/2014/main" id="{D48B9C20-C98F-4DC1-8A4E-458F322AE49A}"/>
              </a:ext>
            </a:extLst>
          </p:cNvPr>
          <p:cNvCxnSpPr>
            <a:cxnSpLocks/>
          </p:cNvCxnSpPr>
          <p:nvPr/>
        </p:nvCxnSpPr>
        <p:spPr>
          <a:xfrm>
            <a:off x="3533313" y="1237030"/>
            <a:ext cx="4916165" cy="4858970"/>
          </a:xfrm>
          <a:prstGeom prst="line">
            <a:avLst/>
          </a:prstGeom>
          <a:ln w="19050">
            <a:solidFill>
              <a:srgbClr val="FF5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4D4D0E3-D714-4623-964A-8C65118D1648}"/>
              </a:ext>
            </a:extLst>
          </p:cNvPr>
          <p:cNvSpPr txBox="1"/>
          <p:nvPr/>
        </p:nvSpPr>
        <p:spPr>
          <a:xfrm>
            <a:off x="7434386" y="2298585"/>
            <a:ext cx="179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Essential</a:t>
            </a:r>
            <a:endParaRPr lang="ko-KR" altLang="en-US" sz="28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E151D4-23B8-4F61-8452-7181CA5ADD34}"/>
              </a:ext>
            </a:extLst>
          </p:cNvPr>
          <p:cNvSpPr txBox="1"/>
          <p:nvPr/>
        </p:nvSpPr>
        <p:spPr>
          <a:xfrm>
            <a:off x="2956149" y="4522369"/>
            <a:ext cx="18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Practical</a:t>
            </a:r>
            <a:endParaRPr lang="ko-KR" altLang="en-US" sz="28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Group 36">
            <a:extLst>
              <a:ext uri="{FF2B5EF4-FFF2-40B4-BE49-F238E27FC236}">
                <a16:creationId xmlns:a16="http://schemas.microsoft.com/office/drawing/2014/main" id="{8BF7211E-FA4F-40D7-8F9D-BCF840DDB586}"/>
              </a:ext>
            </a:extLst>
          </p:cNvPr>
          <p:cNvGrpSpPr/>
          <p:nvPr/>
        </p:nvGrpSpPr>
        <p:grpSpPr>
          <a:xfrm>
            <a:off x="231596" y="305986"/>
            <a:ext cx="3738033" cy="586980"/>
            <a:chOff x="3043814" y="2112853"/>
            <a:chExt cx="5769806" cy="586980"/>
          </a:xfrm>
        </p:grpSpPr>
        <p:sp>
          <p:nvSpPr>
            <p:cNvPr id="19" name="Group 9">
              <a:extLst>
                <a:ext uri="{FF2B5EF4-FFF2-40B4-BE49-F238E27FC236}">
                  <a16:creationId xmlns:a16="http://schemas.microsoft.com/office/drawing/2014/main" id="{02D733E0-072A-4885-96B1-070E85852769}"/>
                </a:ext>
              </a:extLst>
            </p:cNvPr>
            <p:cNvSpPr/>
            <p:nvPr/>
          </p:nvSpPr>
          <p:spPr>
            <a:xfrm>
              <a:off x="3079153" y="2122685"/>
              <a:ext cx="5734467" cy="577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0" name="Group 22">
              <a:extLst>
                <a:ext uri="{FF2B5EF4-FFF2-40B4-BE49-F238E27FC236}">
                  <a16:creationId xmlns:a16="http://schemas.microsoft.com/office/drawing/2014/main" id="{9251A252-ED3E-4D8B-B2FE-1273EFED7EC6}"/>
                </a:ext>
              </a:extLst>
            </p:cNvPr>
            <p:cNvGrpSpPr/>
            <p:nvPr/>
          </p:nvGrpSpPr>
          <p:grpSpPr>
            <a:xfrm>
              <a:off x="3043814" y="2112853"/>
              <a:ext cx="1674005" cy="586980"/>
              <a:chOff x="3043814" y="2112853"/>
              <a:chExt cx="1674005" cy="586980"/>
            </a:xfrm>
          </p:grpSpPr>
          <p:sp>
            <p:nvSpPr>
              <p:cNvPr id="22" name="Group 11">
                <a:extLst>
                  <a:ext uri="{FF2B5EF4-FFF2-40B4-BE49-F238E27FC236}">
                    <a16:creationId xmlns:a16="http://schemas.microsoft.com/office/drawing/2014/main" id="{D7A77985-8144-4EE8-BA74-C621C9A74119}"/>
                  </a:ext>
                </a:extLst>
              </p:cNvPr>
              <p:cNvSpPr/>
              <p:nvPr/>
            </p:nvSpPr>
            <p:spPr>
              <a:xfrm>
                <a:off x="3043814" y="2112853"/>
                <a:ext cx="945361" cy="58698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23" name="pptmoa 12">
                <a:extLst>
                  <a:ext uri="{FF2B5EF4-FFF2-40B4-BE49-F238E27FC236}">
                    <a16:creationId xmlns:a16="http://schemas.microsoft.com/office/drawing/2014/main" id="{CA7A1B6E-3A1D-4C39-A4EB-F2AD8BBE0CE4}"/>
                  </a:ext>
                </a:extLst>
              </p:cNvPr>
              <p:cNvSpPr txBox="1"/>
              <p:nvPr/>
            </p:nvSpPr>
            <p:spPr>
              <a:xfrm>
                <a:off x="3048270" y="2147561"/>
                <a:ext cx="1669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1" name="pptmoa 13">
              <a:extLst>
                <a:ext uri="{FF2B5EF4-FFF2-40B4-BE49-F238E27FC236}">
                  <a16:creationId xmlns:a16="http://schemas.microsoft.com/office/drawing/2014/main" id="{7273E77C-A8C2-46F1-9BD2-23DA8625F5F4}"/>
                </a:ext>
              </a:extLst>
            </p:cNvPr>
            <p:cNvSpPr txBox="1"/>
            <p:nvPr/>
          </p:nvSpPr>
          <p:spPr>
            <a:xfrm>
              <a:off x="4445992" y="2204978"/>
              <a:ext cx="3402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Project Overview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C1C8D3-777F-447B-B1E4-2D7AECA87431}"/>
              </a:ext>
            </a:extLst>
          </p:cNvPr>
          <p:cNvGrpSpPr/>
          <p:nvPr/>
        </p:nvGrpSpPr>
        <p:grpSpPr>
          <a:xfrm>
            <a:off x="4392376" y="376252"/>
            <a:ext cx="3338460" cy="460437"/>
            <a:chOff x="3947146" y="3459948"/>
            <a:chExt cx="4107597" cy="674132"/>
          </a:xfrm>
        </p:grpSpPr>
        <p:sp>
          <p:nvSpPr>
            <p:cNvPr id="25" name="Group 2">
              <a:extLst>
                <a:ext uri="{FF2B5EF4-FFF2-40B4-BE49-F238E27FC236}">
                  <a16:creationId xmlns:a16="http://schemas.microsoft.com/office/drawing/2014/main" id="{FA648E65-ADD3-4C03-88B0-0E5820C4B68B}"/>
                </a:ext>
              </a:extLst>
            </p:cNvPr>
            <p:cNvSpPr/>
            <p:nvPr/>
          </p:nvSpPr>
          <p:spPr>
            <a:xfrm>
              <a:off x="3947146" y="3459948"/>
              <a:ext cx="4107597" cy="667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6" name="pptmoa 47">
              <a:extLst>
                <a:ext uri="{FF2B5EF4-FFF2-40B4-BE49-F238E27FC236}">
                  <a16:creationId xmlns:a16="http://schemas.microsoft.com/office/drawing/2014/main" id="{5B7E418E-9401-43FC-A850-41686EDE7A67}"/>
                </a:ext>
              </a:extLst>
            </p:cNvPr>
            <p:cNvSpPr/>
            <p:nvPr/>
          </p:nvSpPr>
          <p:spPr>
            <a:xfrm>
              <a:off x="3947147" y="3491955"/>
              <a:ext cx="4107596" cy="642125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algn="ctr"/>
              <a:r>
                <a:rPr lang="en-US" altLang="zh-CN" sz="24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The Goal of Project </a:t>
              </a: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B91901-0AEA-497E-B126-D6241C46203B}"/>
              </a:ext>
            </a:extLst>
          </p:cNvPr>
          <p:cNvCxnSpPr/>
          <p:nvPr/>
        </p:nvCxnSpPr>
        <p:spPr>
          <a:xfrm>
            <a:off x="3969629" y="598166"/>
            <a:ext cx="374107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ptmoa 12">
            <a:extLst>
              <a:ext uri="{FF2B5EF4-FFF2-40B4-BE49-F238E27FC236}">
                <a16:creationId xmlns:a16="http://schemas.microsoft.com/office/drawing/2014/main" id="{A7B0EFED-5097-46E5-B81C-99AF3084C0CF}"/>
              </a:ext>
            </a:extLst>
          </p:cNvPr>
          <p:cNvSpPr txBox="1"/>
          <p:nvPr/>
        </p:nvSpPr>
        <p:spPr>
          <a:xfrm>
            <a:off x="9148373" y="6543099"/>
            <a:ext cx="303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2019.6.19 C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omprehensive </a:t>
            </a:r>
            <a:r>
              <a:rPr lang="en-US" altLang="ko-KR" sz="1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1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esign final </a:t>
            </a:r>
          </a:p>
        </p:txBody>
      </p:sp>
      <p:sp>
        <p:nvSpPr>
          <p:cNvPr id="27" name="pptmoa 45">
            <a:extLst>
              <a:ext uri="{FF2B5EF4-FFF2-40B4-BE49-F238E27FC236}">
                <a16:creationId xmlns:a16="http://schemas.microsoft.com/office/drawing/2014/main" id="{CAA113CC-AEC9-4B82-976B-73DD030CEBF0}"/>
              </a:ext>
            </a:extLst>
          </p:cNvPr>
          <p:cNvSpPr/>
          <p:nvPr/>
        </p:nvSpPr>
        <p:spPr>
          <a:xfrm rot="10800000">
            <a:off x="7258189" y="4870021"/>
            <a:ext cx="2382578" cy="1037660"/>
          </a:xfrm>
          <a:custGeom>
            <a:avLst/>
            <a:gdLst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4106013 w 4106013"/>
              <a:gd name="connsiteY3" fmla="*/ 645236 h 1084709"/>
              <a:gd name="connsiteX4" fmla="*/ 4106013 w 4106013"/>
              <a:gd name="connsiteY4" fmla="*/ 1077284 h 1084709"/>
              <a:gd name="connsiteX5" fmla="*/ 486636 w 4106013"/>
              <a:gd name="connsiteY5" fmla="*/ 1083634 h 1084709"/>
              <a:gd name="connsiteX6" fmla="*/ 486757 w 4106013"/>
              <a:gd name="connsiteY6" fmla="*/ 1083106 h 1084709"/>
              <a:gd name="connsiteX7" fmla="*/ 0 w 4106013"/>
              <a:gd name="connsiteY7" fmla="*/ 1084709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486636 w 4106013"/>
              <a:gd name="connsiteY6" fmla="*/ 1083634 h 1084709"/>
              <a:gd name="connsiteX7" fmla="*/ 486757 w 4106013"/>
              <a:gd name="connsiteY7" fmla="*/ 1083106 h 1084709"/>
              <a:gd name="connsiteX8" fmla="*/ 0 w 4106013"/>
              <a:gd name="connsiteY8" fmla="*/ 1084709 h 1084709"/>
              <a:gd name="connsiteX9" fmla="*/ 1426945 w 4106013"/>
              <a:gd name="connsiteY9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486636 w 4106013"/>
              <a:gd name="connsiteY6" fmla="*/ 1083634 h 1084709"/>
              <a:gd name="connsiteX7" fmla="*/ 486757 w 4106013"/>
              <a:gd name="connsiteY7" fmla="*/ 1083106 h 1084709"/>
              <a:gd name="connsiteX8" fmla="*/ 0 w 4106013"/>
              <a:gd name="connsiteY8" fmla="*/ 1084709 h 1084709"/>
              <a:gd name="connsiteX9" fmla="*/ 1426945 w 4106013"/>
              <a:gd name="connsiteY9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2490608 w 4106013"/>
              <a:gd name="connsiteY6" fmla="*/ 1078676 h 1084709"/>
              <a:gd name="connsiteX7" fmla="*/ 486636 w 4106013"/>
              <a:gd name="connsiteY7" fmla="*/ 1083634 h 1084709"/>
              <a:gd name="connsiteX8" fmla="*/ 486757 w 4106013"/>
              <a:gd name="connsiteY8" fmla="*/ 1083106 h 1084709"/>
              <a:gd name="connsiteX9" fmla="*/ 0 w 4106013"/>
              <a:gd name="connsiteY9" fmla="*/ 1084709 h 1084709"/>
              <a:gd name="connsiteX10" fmla="*/ 1426945 w 4106013"/>
              <a:gd name="connsiteY10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645236 h 1084709"/>
              <a:gd name="connsiteX5" fmla="*/ 4106013 w 4106013"/>
              <a:gd name="connsiteY5" fmla="*/ 1077284 h 1084709"/>
              <a:gd name="connsiteX6" fmla="*/ 3066871 w 4106013"/>
              <a:gd name="connsiteY6" fmla="*/ 1073914 h 1084709"/>
              <a:gd name="connsiteX7" fmla="*/ 2490608 w 4106013"/>
              <a:gd name="connsiteY7" fmla="*/ 1078676 h 1084709"/>
              <a:gd name="connsiteX8" fmla="*/ 486636 w 4106013"/>
              <a:gd name="connsiteY8" fmla="*/ 1083634 h 1084709"/>
              <a:gd name="connsiteX9" fmla="*/ 486757 w 4106013"/>
              <a:gd name="connsiteY9" fmla="*/ 1083106 h 1084709"/>
              <a:gd name="connsiteX10" fmla="*/ 0 w 4106013"/>
              <a:gd name="connsiteY10" fmla="*/ 1084709 h 1084709"/>
              <a:gd name="connsiteX11" fmla="*/ 1426945 w 4106013"/>
              <a:gd name="connsiteY11" fmla="*/ 0 h 1084709"/>
              <a:gd name="connsiteX0" fmla="*/ 1426945 w 4106013"/>
              <a:gd name="connsiteY0" fmla="*/ 0 h 1084709"/>
              <a:gd name="connsiteX1" fmla="*/ 1728455 w 4106013"/>
              <a:gd name="connsiteY1" fmla="*/ 302403 h 1084709"/>
              <a:gd name="connsiteX2" fmla="*/ 1288915 w 4106013"/>
              <a:gd name="connsiteY2" fmla="*/ 645236 h 1084709"/>
              <a:gd name="connsiteX3" fmla="*/ 2038171 w 4106013"/>
              <a:gd name="connsiteY3" fmla="*/ 645289 h 1084709"/>
              <a:gd name="connsiteX4" fmla="*/ 4106013 w 4106013"/>
              <a:gd name="connsiteY4" fmla="*/ 1077284 h 1084709"/>
              <a:gd name="connsiteX5" fmla="*/ 3066871 w 4106013"/>
              <a:gd name="connsiteY5" fmla="*/ 1073914 h 1084709"/>
              <a:gd name="connsiteX6" fmla="*/ 2490608 w 4106013"/>
              <a:gd name="connsiteY6" fmla="*/ 1078676 h 1084709"/>
              <a:gd name="connsiteX7" fmla="*/ 486636 w 4106013"/>
              <a:gd name="connsiteY7" fmla="*/ 1083634 h 1084709"/>
              <a:gd name="connsiteX8" fmla="*/ 486757 w 4106013"/>
              <a:gd name="connsiteY8" fmla="*/ 1083106 h 1084709"/>
              <a:gd name="connsiteX9" fmla="*/ 0 w 4106013"/>
              <a:gd name="connsiteY9" fmla="*/ 1084709 h 1084709"/>
              <a:gd name="connsiteX10" fmla="*/ 1426945 w 4106013"/>
              <a:gd name="connsiteY10" fmla="*/ 0 h 1084709"/>
              <a:gd name="connsiteX0" fmla="*/ 1426945 w 3066871"/>
              <a:gd name="connsiteY0" fmla="*/ 0 h 1084709"/>
              <a:gd name="connsiteX1" fmla="*/ 1728455 w 3066871"/>
              <a:gd name="connsiteY1" fmla="*/ 302403 h 1084709"/>
              <a:gd name="connsiteX2" fmla="*/ 1288915 w 3066871"/>
              <a:gd name="connsiteY2" fmla="*/ 645236 h 1084709"/>
              <a:gd name="connsiteX3" fmla="*/ 2038171 w 3066871"/>
              <a:gd name="connsiteY3" fmla="*/ 645289 h 1084709"/>
              <a:gd name="connsiteX4" fmla="*/ 3066871 w 3066871"/>
              <a:gd name="connsiteY4" fmla="*/ 1073914 h 1084709"/>
              <a:gd name="connsiteX5" fmla="*/ 2490608 w 3066871"/>
              <a:gd name="connsiteY5" fmla="*/ 1078676 h 1084709"/>
              <a:gd name="connsiteX6" fmla="*/ 486636 w 3066871"/>
              <a:gd name="connsiteY6" fmla="*/ 1083634 h 1084709"/>
              <a:gd name="connsiteX7" fmla="*/ 486757 w 3066871"/>
              <a:gd name="connsiteY7" fmla="*/ 1083106 h 1084709"/>
              <a:gd name="connsiteX8" fmla="*/ 0 w 3066871"/>
              <a:gd name="connsiteY8" fmla="*/ 1084709 h 1084709"/>
              <a:gd name="connsiteX9" fmla="*/ 1426945 w 3066871"/>
              <a:gd name="connsiteY9" fmla="*/ 0 h 1084709"/>
              <a:gd name="connsiteX0" fmla="*/ 1426945 w 2490608"/>
              <a:gd name="connsiteY0" fmla="*/ 0 h 1084709"/>
              <a:gd name="connsiteX1" fmla="*/ 1728455 w 2490608"/>
              <a:gd name="connsiteY1" fmla="*/ 302403 h 1084709"/>
              <a:gd name="connsiteX2" fmla="*/ 1288915 w 2490608"/>
              <a:gd name="connsiteY2" fmla="*/ 645236 h 1084709"/>
              <a:gd name="connsiteX3" fmla="*/ 2038171 w 2490608"/>
              <a:gd name="connsiteY3" fmla="*/ 645289 h 1084709"/>
              <a:gd name="connsiteX4" fmla="*/ 2490608 w 2490608"/>
              <a:gd name="connsiteY4" fmla="*/ 1078676 h 1084709"/>
              <a:gd name="connsiteX5" fmla="*/ 486636 w 2490608"/>
              <a:gd name="connsiteY5" fmla="*/ 1083634 h 1084709"/>
              <a:gd name="connsiteX6" fmla="*/ 486757 w 2490608"/>
              <a:gd name="connsiteY6" fmla="*/ 1083106 h 1084709"/>
              <a:gd name="connsiteX7" fmla="*/ 0 w 2490608"/>
              <a:gd name="connsiteY7" fmla="*/ 1084709 h 1084709"/>
              <a:gd name="connsiteX8" fmla="*/ 1426945 w 2490608"/>
              <a:gd name="connsiteY8" fmla="*/ 0 h 1084709"/>
              <a:gd name="connsiteX0" fmla="*/ 1426945 w 2490608"/>
              <a:gd name="connsiteY0" fmla="*/ 0 h 1084709"/>
              <a:gd name="connsiteX1" fmla="*/ 1728455 w 2490608"/>
              <a:gd name="connsiteY1" fmla="*/ 302403 h 1084709"/>
              <a:gd name="connsiteX2" fmla="*/ 1288915 w 2490608"/>
              <a:gd name="connsiteY2" fmla="*/ 645236 h 1084709"/>
              <a:gd name="connsiteX3" fmla="*/ 2063571 w 2490608"/>
              <a:gd name="connsiteY3" fmla="*/ 642114 h 1084709"/>
              <a:gd name="connsiteX4" fmla="*/ 2490608 w 2490608"/>
              <a:gd name="connsiteY4" fmla="*/ 1078676 h 1084709"/>
              <a:gd name="connsiteX5" fmla="*/ 486636 w 2490608"/>
              <a:gd name="connsiteY5" fmla="*/ 1083634 h 1084709"/>
              <a:gd name="connsiteX6" fmla="*/ 486757 w 2490608"/>
              <a:gd name="connsiteY6" fmla="*/ 1083106 h 1084709"/>
              <a:gd name="connsiteX7" fmla="*/ 0 w 2490608"/>
              <a:gd name="connsiteY7" fmla="*/ 1084709 h 1084709"/>
              <a:gd name="connsiteX8" fmla="*/ 1426945 w 2490608"/>
              <a:gd name="connsiteY8" fmla="*/ 0 h 108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0608" h="1084709">
                <a:moveTo>
                  <a:pt x="1426945" y="0"/>
                </a:moveTo>
                <a:lnTo>
                  <a:pt x="1728455" y="302403"/>
                </a:lnTo>
                <a:lnTo>
                  <a:pt x="1288915" y="645236"/>
                </a:lnTo>
                <a:lnTo>
                  <a:pt x="2063571" y="642114"/>
                </a:lnTo>
                <a:lnTo>
                  <a:pt x="2490608" y="1078676"/>
                </a:lnTo>
                <a:lnTo>
                  <a:pt x="486636" y="1083634"/>
                </a:lnTo>
                <a:cubicBezTo>
                  <a:pt x="486676" y="1083458"/>
                  <a:pt x="486717" y="1083282"/>
                  <a:pt x="486757" y="1083106"/>
                </a:cubicBezTo>
                <a:lnTo>
                  <a:pt x="0" y="1084709"/>
                </a:lnTo>
                <a:lnTo>
                  <a:pt x="1426945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0A0118-3E01-4673-8650-26B0D77CD27C}"/>
              </a:ext>
            </a:extLst>
          </p:cNvPr>
          <p:cNvSpPr txBox="1"/>
          <p:nvPr/>
        </p:nvSpPr>
        <p:spPr>
          <a:xfrm>
            <a:off x="9640766" y="4608411"/>
            <a:ext cx="2193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Reasonable</a:t>
            </a:r>
            <a:endParaRPr lang="ko-KR" altLang="en-US" sz="2800" b="1" i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5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70" grpId="0"/>
      <p:bldP spid="79" grpId="0" animBg="1"/>
      <p:bldP spid="80" grpId="0" animBg="1"/>
      <p:bldP spid="125" grpId="0"/>
      <p:bldP spid="126" grpId="0"/>
      <p:bldP spid="27" grpId="0" animBg="1"/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5050">
            <a:alpha val="90000"/>
          </a:srgbClr>
        </a:solidFill>
        <a:ln>
          <a:noFill/>
        </a:ln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13" dirty="0"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401</Words>
  <Application>Microsoft Office PowerPoint</Application>
  <PresentationFormat>와이드스크린</PresentationFormat>
  <Paragraphs>172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DX새날B</vt:lpstr>
      <vt:lpstr>굴림</vt:lpstr>
      <vt:lpstr>맑은 고딕</vt:lpstr>
      <vt:lpstr>배달의민족 한나체 Air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종합설계최종발표</dc:title>
  <dc:creator>임예지</dc:creator>
  <cp:lastModifiedBy>임예지</cp:lastModifiedBy>
  <cp:revision>291</cp:revision>
  <dcterms:created xsi:type="dcterms:W3CDTF">2019-06-08T06:51:02Z</dcterms:created>
  <dcterms:modified xsi:type="dcterms:W3CDTF">2019-06-18T14:31:45Z</dcterms:modified>
</cp:coreProperties>
</file>