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sldIdLst>
    <p:sldId id="296" r:id="rId2"/>
    <p:sldId id="302" r:id="rId3"/>
    <p:sldId id="297" r:id="rId4"/>
    <p:sldId id="263" r:id="rId5"/>
    <p:sldId id="303" r:id="rId6"/>
    <p:sldId id="298" r:id="rId7"/>
    <p:sldId id="299" r:id="rId8"/>
    <p:sldId id="304" r:id="rId9"/>
    <p:sldId id="265" r:id="rId10"/>
    <p:sldId id="264" r:id="rId11"/>
    <p:sldId id="300" r:id="rId12"/>
    <p:sldId id="305" r:id="rId13"/>
    <p:sldId id="30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CE"/>
    <a:srgbClr val="F9C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9"/>
    <p:restoredTop sz="74614" autoAdjust="0"/>
  </p:normalViewPr>
  <p:slideViewPr>
    <p:cSldViewPr>
      <p:cViewPr varScale="1">
        <p:scale>
          <a:sx n="90" d="100"/>
          <a:sy n="90" d="100"/>
        </p:scale>
        <p:origin x="-2112" y="-96"/>
      </p:cViewPr>
      <p:guideLst>
        <p:guide orient="horz" pos="215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/>
              <a:t>이번에 서버에 </a:t>
            </a:r>
            <a:r>
              <a:rPr lang="en-US" altLang="ko-KR" dirty="0" err="1"/>
              <a:t>tcp</a:t>
            </a:r>
            <a:r>
              <a:rPr lang="ko-KR" altLang="en-US" dirty="0"/>
              <a:t>를 적용하고</a:t>
            </a:r>
            <a:r>
              <a:rPr lang="en-US" altLang="ko-KR" dirty="0"/>
              <a:t>, </a:t>
            </a:r>
            <a:r>
              <a:rPr lang="ko-KR" altLang="en-US" dirty="0"/>
              <a:t>코드를 다수 수정했더니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어느 순간부터 서버가 동작하지 않는 문제가 발생했습니다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후에 테스트를 진행해 </a:t>
            </a:r>
            <a:r>
              <a:rPr lang="en-US" altLang="ko-KR" baseline="0" dirty="0" err="1"/>
              <a:t>resultCode</a:t>
            </a:r>
            <a:r>
              <a:rPr lang="ko-KR" altLang="en-US" baseline="0" dirty="0"/>
              <a:t>를 받아내어 </a:t>
            </a:r>
            <a:r>
              <a:rPr lang="en-US" altLang="ko-KR" baseline="0" dirty="0"/>
              <a:t>Open-</a:t>
            </a:r>
            <a:r>
              <a:rPr lang="en-US" altLang="ko-KR" baseline="0" dirty="0" err="1"/>
              <a:t>api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사용자 활용 가이드를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참고하니</a:t>
            </a:r>
            <a:endParaRPr lang="en-US" altLang="ko-KR" baseline="0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/>
              <a:t>에러코드 </a:t>
            </a:r>
            <a:r>
              <a:rPr lang="en-US" altLang="ko-KR" baseline="0" dirty="0"/>
              <a:t>22</a:t>
            </a:r>
            <a:r>
              <a:rPr lang="ko-KR" altLang="en-US" baseline="0" dirty="0"/>
              <a:t>번에 요청횟수 초과에러란 걸 알아냈습니다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토큰까지 받아 왔으면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변수에다 요청 정보들을 등록해주고 마지막으로 요청할 데이터의 형태를 만들어 주면 됩니다</a:t>
            </a:r>
            <a:r>
              <a:rPr lang="en-US" altLang="ko-KR" dirty="0" smtClean="0"/>
              <a:t>. /</a:t>
            </a:r>
            <a:r>
              <a:rPr lang="ko-KR" altLang="en-US" dirty="0" smtClean="0"/>
              <a:t>이때 요청시간 형식을 </a:t>
            </a:r>
            <a:r>
              <a:rPr lang="ko-KR" altLang="en-US" dirty="0" err="1" smtClean="0"/>
              <a:t>맞쳐주기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moment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기능을 이용했습니다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기존에 만들었던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서버와 이번에 만든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요청을 통합했습니다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통합과정에서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통신 특성상 요청 결과를 기다려야 하기 때문에 코드를 </a:t>
            </a:r>
            <a:r>
              <a:rPr lang="ko-KR" altLang="en-US" dirty="0" err="1" smtClean="0"/>
              <a:t>비동기식으로</a:t>
            </a:r>
            <a:r>
              <a:rPr lang="ko-KR" altLang="en-US" dirty="0" smtClean="0"/>
              <a:t> 수정했습니다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/>
              <a:t>다음은 시간 표시를 위한 </a:t>
            </a:r>
            <a:r>
              <a:rPr lang="en-US" altLang="ko-KR" dirty="0"/>
              <a:t>7segment </a:t>
            </a:r>
            <a:r>
              <a:rPr lang="ko-KR" altLang="en-US" dirty="0"/>
              <a:t>모듈의 제어입니다</a:t>
            </a:r>
            <a:r>
              <a:rPr lang="en-US" altLang="ko-KR" dirty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 </a:t>
            </a:r>
            <a:r>
              <a:rPr lang="ko-KR" altLang="en-US" dirty="0"/>
              <a:t>불은 들어오지만</a:t>
            </a:r>
            <a:r>
              <a:rPr lang="en-US" altLang="ko-KR" dirty="0"/>
              <a:t>, </a:t>
            </a:r>
            <a:r>
              <a:rPr lang="ko-KR" altLang="en-US" dirty="0"/>
              <a:t>핀의 </a:t>
            </a:r>
            <a:r>
              <a:rPr lang="ko-KR" altLang="en-US" dirty="0" err="1"/>
              <a:t>연결시</a:t>
            </a:r>
            <a:r>
              <a:rPr lang="ko-KR" altLang="en-US" dirty="0"/>
              <a:t> 동작하지 않는 문제가 발생했습니다</a:t>
            </a:r>
            <a:r>
              <a:rPr lang="en-US" altLang="ko-KR" dirty="0"/>
              <a:t>. </a:t>
            </a:r>
            <a:r>
              <a:rPr lang="ko-KR" altLang="en-US" dirty="0"/>
              <a:t>데이터시트를 확인해보니</a:t>
            </a:r>
            <a:r>
              <a:rPr lang="en-US" altLang="ko-KR" dirty="0"/>
              <a:t>, </a:t>
            </a:r>
            <a:r>
              <a:rPr lang="ko-KR" altLang="en-US" dirty="0"/>
              <a:t>전력이 평균적으로 </a:t>
            </a:r>
            <a:r>
              <a:rPr lang="en-US" altLang="ko-KR" dirty="0"/>
              <a:t>4.4v</a:t>
            </a:r>
            <a:r>
              <a:rPr lang="ko-KR" altLang="en-US" baseline="0" dirty="0"/>
              <a:t>가 필요하다고 나와있습니다</a:t>
            </a:r>
            <a:r>
              <a:rPr lang="en-US" altLang="ko-KR" baseline="0" dirty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/>
              <a:t> </a:t>
            </a:r>
            <a:r>
              <a:rPr lang="ko-KR" altLang="en-US" baseline="0" dirty="0"/>
              <a:t>저희가 사용하는 </a:t>
            </a:r>
            <a:r>
              <a:rPr lang="ko-KR" altLang="en-US" baseline="0" dirty="0" err="1"/>
              <a:t>아두이노의</a:t>
            </a:r>
            <a:r>
              <a:rPr lang="ko-KR" altLang="en-US" baseline="0" dirty="0"/>
              <a:t> 경우 핀의 전압은 </a:t>
            </a:r>
            <a:r>
              <a:rPr lang="en-US" altLang="ko-KR" baseline="0" dirty="0"/>
              <a:t>3.3v</a:t>
            </a:r>
            <a:r>
              <a:rPr lang="ko-KR" altLang="en-US" baseline="0" dirty="0"/>
              <a:t>이기 때문에 작동하지 않는 문제였습니다</a:t>
            </a:r>
            <a:r>
              <a:rPr lang="en-US" altLang="ko-KR" baseline="0" dirty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/>
              <a:t> </a:t>
            </a:r>
            <a:r>
              <a:rPr lang="ko-KR" altLang="en-US" baseline="0" dirty="0"/>
              <a:t>이 모듈에 대한 문제는 </a:t>
            </a:r>
            <a:r>
              <a:rPr lang="en-US" altLang="ko-KR" baseline="0" dirty="0"/>
              <a:t>3.3v</a:t>
            </a:r>
            <a:r>
              <a:rPr lang="ko-KR" altLang="en-US" baseline="0" dirty="0"/>
              <a:t>용 모듈을 사던가 전압제어를 해 동작시키거나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또는 이 모듈을 사용하지 않고 도트매트릭스를 사용하는 의견들이 있어 회의 중에 있습니다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공공 데이터 활용 현황을 참조해 보니 일일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한도가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임에도 불구하고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트래픽이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이 넘어가는 것을 확인해보았습니다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/>
              <a:t>후에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다시한번</a:t>
            </a:r>
            <a:r>
              <a:rPr lang="ko-KR" altLang="en-US" baseline="0" dirty="0"/>
              <a:t>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로 환경정보들을 보여주면서</a:t>
            </a:r>
            <a:r>
              <a:rPr lang="en-US" altLang="ko-KR" baseline="0" dirty="0"/>
              <a:t>, request </a:t>
            </a:r>
            <a:r>
              <a:rPr lang="ko-KR" altLang="en-US" baseline="0" dirty="0"/>
              <a:t>한 횟수를 카운트 해보았는데요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 문제없이 동작했습니다</a:t>
            </a:r>
            <a:r>
              <a:rPr lang="en-US" altLang="ko-KR" baseline="0" dirty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/>
              <a:t>/</a:t>
            </a:r>
            <a:r>
              <a:rPr lang="ko-KR" altLang="en-US" baseline="0" dirty="0" smtClean="0"/>
              <a:t>추가적으로 이게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요청 카운트 인데요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씩 증가의 이유는 지속적으로 바뀌는 시시때때로 바뀌는 정보들의 수를 측정하고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데이터를 가져오는 </a:t>
            </a:r>
            <a:r>
              <a:rPr lang="ko-KR" altLang="en-US" baseline="0" dirty="0" err="1" smtClean="0"/>
              <a:t>두번의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request </a:t>
            </a:r>
            <a:r>
              <a:rPr lang="ko-KR" altLang="en-US" baseline="0" dirty="0" smtClean="0"/>
              <a:t>과정을 거치기 때문입니다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역시 </a:t>
            </a:r>
            <a:r>
              <a:rPr lang="en-US" altLang="ko-KR" dirty="0" err="1"/>
              <a:t>tcp</a:t>
            </a:r>
            <a:r>
              <a:rPr lang="ko-KR" altLang="en-US" dirty="0"/>
              <a:t>서버로 </a:t>
            </a:r>
            <a:r>
              <a:rPr lang="ko-KR" altLang="en-US" dirty="0" err="1"/>
              <a:t>변경했을시</a:t>
            </a:r>
            <a:r>
              <a:rPr lang="ko-KR" altLang="en-US" dirty="0"/>
              <a:t> 확인결과 진행이 </a:t>
            </a:r>
            <a:r>
              <a:rPr lang="ko-KR" altLang="en-US" dirty="0" err="1"/>
              <a:t>원할이</a:t>
            </a:r>
            <a:r>
              <a:rPr lang="ko-KR" altLang="en-US" dirty="0"/>
              <a:t> 되다가 </a:t>
            </a:r>
            <a:endParaRPr lang="en-US" altLang="ko-KR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/</a:t>
            </a:r>
            <a:r>
              <a:rPr lang="ko-KR" altLang="en-US" dirty="0"/>
              <a:t>갑자기 오류가 떴습니다</a:t>
            </a:r>
            <a:r>
              <a:rPr lang="en-US" altLang="ko-KR" dirty="0"/>
              <a:t>. </a:t>
            </a:r>
            <a:r>
              <a:rPr lang="ko-KR" altLang="en-US" dirty="0"/>
              <a:t>오류로는 역시 </a:t>
            </a:r>
            <a:r>
              <a:rPr lang="ko-KR" altLang="en-US" dirty="0" smtClean="0"/>
              <a:t>요청초과가 </a:t>
            </a:r>
            <a:r>
              <a:rPr lang="ko-KR" altLang="en-US" dirty="0" err="1" smtClean="0"/>
              <a:t>떳습니다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의 차이는</a:t>
            </a:r>
            <a:r>
              <a:rPr lang="ko-KR" altLang="en-US" baseline="0" dirty="0" smtClean="0"/>
              <a:t> 전송방식의 차이기 때문에 문제는 소켓이 </a:t>
            </a:r>
            <a:r>
              <a:rPr lang="ko-KR" altLang="en-US" baseline="0" dirty="0" err="1" smtClean="0"/>
              <a:t>열린상태로</a:t>
            </a:r>
            <a:r>
              <a:rPr lang="ko-KR" altLang="en-US" baseline="0" dirty="0" smtClean="0"/>
              <a:t> 지속적으로 정보를 주고 받아서라 판단했습니다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err="1" smtClean="0"/>
              <a:t>Tcp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 부분의 보내고 </a:t>
            </a:r>
            <a:r>
              <a:rPr lang="ko-KR" altLang="en-US" baseline="0" dirty="0" err="1" smtClean="0"/>
              <a:t>난후에</a:t>
            </a:r>
            <a:r>
              <a:rPr lang="ko-KR" altLang="en-US" baseline="0" dirty="0" smtClean="0"/>
              <a:t> 소켓을 없애주는 함수인 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destoy</a:t>
            </a:r>
            <a:r>
              <a:rPr lang="ko-KR" altLang="en-US" baseline="0" dirty="0" smtClean="0"/>
              <a:t>를 추가해 주었고 혹시 모를 경우에 대비해 클라이언트가 </a:t>
            </a:r>
            <a:r>
              <a:rPr lang="ko-KR" altLang="en-US" baseline="0" dirty="0" err="1" smtClean="0"/>
              <a:t>종료시에도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다시한번</a:t>
            </a:r>
            <a:r>
              <a:rPr lang="ko-KR" altLang="en-US" baseline="0" dirty="0" smtClean="0"/>
              <a:t> 소켓을 종료해주었습니다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안드로이드와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en-US" altLang="ko-KR" baseline="0" dirty="0" err="1" smtClean="0"/>
              <a:t>textLcd</a:t>
            </a:r>
            <a:r>
              <a:rPr lang="ko-KR" altLang="en-US" baseline="0" dirty="0" smtClean="0"/>
              <a:t>로 확인한 결과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///</a:t>
            </a:r>
            <a:r>
              <a:rPr lang="ko-KR" altLang="en-US" baseline="0" dirty="0" err="1" smtClean="0"/>
              <a:t>이상없이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동작하는것을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마지막으로 공공 데이터 활용 조회 결과 역시 </a:t>
            </a:r>
            <a:r>
              <a:rPr lang="ko-KR" altLang="en-US" baseline="0" dirty="0" err="1" smtClean="0"/>
              <a:t>허용범위안에</a:t>
            </a:r>
            <a:r>
              <a:rPr lang="ko-KR" altLang="en-US" baseline="0" dirty="0" smtClean="0"/>
              <a:t> 들어와 있음을 확인 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/>
              <a:t>다음은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사용입니다</a:t>
            </a:r>
            <a:r>
              <a:rPr lang="en-US" altLang="ko-KR" dirty="0"/>
              <a:t>.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사용하기 위해서는 </a:t>
            </a:r>
            <a:r>
              <a:rPr lang="en-US" altLang="ko-KR" dirty="0" err="1"/>
              <a:t>oauth</a:t>
            </a:r>
            <a:r>
              <a:rPr lang="ko-KR" altLang="en-US" dirty="0"/>
              <a:t>라고 하는 인증을 받아야지만 </a:t>
            </a:r>
            <a:r>
              <a:rPr lang="ko-KR" altLang="en-US" dirty="0" smtClean="0"/>
              <a:t>가능하기 때문에</a:t>
            </a:r>
            <a:r>
              <a:rPr lang="en-US" altLang="ko-KR" dirty="0" smtClean="0"/>
              <a:t> </a:t>
            </a:r>
            <a:r>
              <a:rPr lang="en-US" altLang="ko-KR" baseline="0" dirty="0" err="1" smtClean="0"/>
              <a:t>oauth</a:t>
            </a:r>
            <a:r>
              <a:rPr lang="ko-KR" altLang="en-US" baseline="0" dirty="0"/>
              <a:t>라는 인증을 걸쳐 </a:t>
            </a:r>
            <a:r>
              <a:rPr lang="ko-KR" altLang="en-US" baseline="0" dirty="0" err="1"/>
              <a:t>구글이나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페이스북과</a:t>
            </a:r>
            <a:r>
              <a:rPr lang="ko-KR" altLang="en-US" baseline="0" dirty="0"/>
              <a:t> 같은</a:t>
            </a:r>
            <a:r>
              <a:rPr lang="en-US" altLang="ko-KR" baseline="0" dirty="0"/>
              <a:t> </a:t>
            </a:r>
            <a:r>
              <a:rPr lang="ko-KR" altLang="en-US" baseline="0" dirty="0"/>
              <a:t>리소스 서버에서 제공하는 토큰을 받아 사용자 정보에 접근해야만 합니다</a:t>
            </a:r>
            <a:r>
              <a:rPr lang="en-US" altLang="ko-KR" baseline="0" dirty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/>
              <a:t>그러기 위해서는 서버에 저장할 </a:t>
            </a:r>
            <a:r>
              <a:rPr lang="en-US" altLang="ko-KR" baseline="0" dirty="0" err="1"/>
              <a:t>clientID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clientSecret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받아와야하기</a:t>
            </a:r>
            <a:r>
              <a:rPr lang="ko-KR" altLang="en-US" baseline="0" dirty="0"/>
              <a:t> 때문에 </a:t>
            </a:r>
            <a:r>
              <a:rPr lang="ko-KR" altLang="en-US" baseline="0" dirty="0" err="1"/>
              <a:t>구글</a:t>
            </a:r>
            <a:r>
              <a:rPr lang="ko-KR" altLang="en-US" baseline="0" dirty="0"/>
              <a:t> 캘린더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를 신청하고 사용자 인증정보를 만들어주어야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/>
              <a:t> </a:t>
            </a:r>
            <a:r>
              <a:rPr lang="ko-KR" altLang="en-US" dirty="0" err="1"/>
              <a:t>구글에서</a:t>
            </a:r>
            <a:r>
              <a:rPr lang="ko-KR" altLang="en-US" dirty="0"/>
              <a:t> 제공하는 </a:t>
            </a:r>
            <a:r>
              <a:rPr lang="ko-KR" altLang="en-US" dirty="0" smtClean="0"/>
              <a:t>가이드라인과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메소드들로</a:t>
            </a:r>
            <a:r>
              <a:rPr lang="ko-KR" altLang="en-US" baseline="0" dirty="0" smtClean="0"/>
              <a:t> 사용해 보는 </a:t>
            </a:r>
            <a:r>
              <a:rPr lang="ko-KR" altLang="en-US" baseline="0" dirty="0" err="1" smtClean="0"/>
              <a:t>미리보기를</a:t>
            </a:r>
            <a:r>
              <a:rPr lang="ko-KR" altLang="en-US" baseline="0" dirty="0" smtClean="0"/>
              <a:t> 활용해 캘린더 제어 코드를 완성했습니다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사용 모듈로는 토큰과 </a:t>
            </a:r>
            <a:r>
              <a:rPr lang="en-US" altLang="ko-KR" dirty="0" err="1" smtClean="0"/>
              <a:t>clientId,clientSecret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방식으로 저장하기 위하여 </a:t>
            </a:r>
            <a:r>
              <a:rPr lang="en-US" altLang="ko-KR" dirty="0" err="1" smtClean="0"/>
              <a:t>fs</a:t>
            </a:r>
            <a:r>
              <a:rPr lang="ko-KR" altLang="en-US" dirty="0" smtClean="0"/>
              <a:t>모듈을 사용했으며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있게 만들어주는 </a:t>
            </a:r>
            <a:r>
              <a:rPr lang="en-US" altLang="ko-KR" dirty="0" err="1" smtClean="0"/>
              <a:t>googleapis</a:t>
            </a:r>
            <a:r>
              <a:rPr lang="ko-KR" altLang="en-US" dirty="0" smtClean="0"/>
              <a:t>와 날짜 포맷형식을 요청에 알맞게 바꾸어 주기 위해 </a:t>
            </a:r>
            <a:r>
              <a:rPr lang="en-US" altLang="ko-KR" dirty="0" smtClean="0"/>
              <a:t>moment</a:t>
            </a:r>
            <a:r>
              <a:rPr lang="ko-KR" altLang="en-US" dirty="0" smtClean="0"/>
              <a:t>모듈을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스코프는</a:t>
            </a:r>
            <a:r>
              <a:rPr lang="ko-KR" altLang="en-US" baseline="0" dirty="0" smtClean="0"/>
              <a:t> 원하는 권한을 설정해주고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토큰위</a:t>
            </a:r>
            <a:r>
              <a:rPr lang="ko-KR" altLang="en-US" baseline="0" dirty="0" smtClean="0"/>
              <a:t> 위치와 </a:t>
            </a:r>
            <a:r>
              <a:rPr lang="ko-KR" altLang="en-US" baseline="0" dirty="0" err="1" smtClean="0"/>
              <a:t>이름또한</a:t>
            </a:r>
            <a:r>
              <a:rPr lang="ko-KR" altLang="en-US" baseline="0" dirty="0" smtClean="0"/>
              <a:t> 설정해 줍니다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clientId,clientSecret</a:t>
            </a:r>
            <a:r>
              <a:rPr lang="ko-KR" altLang="en-US" baseline="0" dirty="0" smtClean="0"/>
              <a:t>가 저장된 파일을 읽어주고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읽은 파일을 </a:t>
            </a:r>
            <a:r>
              <a:rPr lang="ko-KR" altLang="en-US" baseline="0" dirty="0" err="1" smtClean="0"/>
              <a:t>파싱해</a:t>
            </a:r>
            <a:r>
              <a:rPr lang="ko-KR" altLang="en-US" baseline="0" dirty="0" smtClean="0"/>
              <a:t> 인증을 해줍니다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토큰을 확인하는데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err="1"/>
              <a:t>accessToken</a:t>
            </a:r>
            <a:r>
              <a:rPr lang="ko-KR" altLang="en-US" dirty="0" smtClean="0"/>
              <a:t>을</a:t>
            </a:r>
            <a:r>
              <a:rPr lang="ko-KR" altLang="en-US" baseline="0" dirty="0" smtClean="0"/>
              <a:t> 통해 가져오게 됩니다</a:t>
            </a:r>
            <a:r>
              <a:rPr lang="en-US" altLang="ko-KR" baseline="0" dirty="0" smtClean="0"/>
              <a:t>.</a:t>
            </a:r>
            <a:endParaRPr lang="en-US" altLang="ko-KR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 /</a:t>
            </a:r>
            <a:r>
              <a:rPr lang="ko-KR" altLang="en-US" dirty="0"/>
              <a:t>이 함수를 사용해 사용자가 자신의 데이터에 </a:t>
            </a:r>
            <a:r>
              <a:rPr lang="ko-KR" altLang="en-US" dirty="0" err="1"/>
              <a:t>접근할수</a:t>
            </a:r>
            <a:r>
              <a:rPr lang="ko-KR" altLang="en-US" dirty="0"/>
              <a:t> 있는 </a:t>
            </a:r>
            <a:r>
              <a:rPr lang="en-US" altLang="ko-KR" dirty="0" err="1"/>
              <a:t>url</a:t>
            </a:r>
            <a:r>
              <a:rPr lang="ko-KR" altLang="en-US" dirty="0"/>
              <a:t>을 제공하고</a:t>
            </a:r>
            <a:endParaRPr lang="en-US" altLang="ko-KR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/</a:t>
            </a:r>
            <a:r>
              <a:rPr lang="en-US" altLang="ko-KR" dirty="0" err="1"/>
              <a:t>Url</a:t>
            </a:r>
            <a:r>
              <a:rPr lang="ko-KR" altLang="en-US" dirty="0"/>
              <a:t>에 들어가면 권한 승인을 할 수 있는 창이 뜨게 됩니다</a:t>
            </a:r>
            <a:r>
              <a:rPr lang="en-US" altLang="ko-KR" dirty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/</a:t>
            </a:r>
            <a:r>
              <a:rPr lang="ko-KR" altLang="en-US" dirty="0"/>
              <a:t>그럼 서버에 등록할 코드가 주어지게 되고</a:t>
            </a:r>
            <a:endParaRPr lang="en-US" altLang="ko-KR" dirty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/>
              <a:t>/</a:t>
            </a:r>
            <a:r>
              <a:rPr lang="ko-KR" altLang="en-US" dirty="0"/>
              <a:t>서버에 </a:t>
            </a:r>
            <a:r>
              <a:rPr lang="ko-KR" altLang="en-US" dirty="0" err="1"/>
              <a:t>입력하게되면</a:t>
            </a:r>
            <a:r>
              <a:rPr lang="ko-KR" altLang="en-US" dirty="0"/>
              <a:t> 토큰이 생성되는 과정입니다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그리고 한번 저장된 토큰이 있으며 반복할 필요는 없게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3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5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2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ECFCE"/>
            </a:gs>
            <a:gs pos="83000">
              <a:srgbClr val="EECFCE"/>
            </a:gs>
            <a:gs pos="100000">
              <a:srgbClr val="EECFC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gi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EF42A7C1-699D-44C7-A4C7-EB00DC20B475}"/>
              </a:ext>
            </a:extLst>
          </p:cNvPr>
          <p:cNvSpPr/>
          <p:nvPr/>
        </p:nvSpPr>
        <p:spPr>
          <a:xfrm>
            <a:off x="167488" y="1133456"/>
            <a:ext cx="8809024" cy="54278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04456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서버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traffic over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문제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– </a:t>
            </a:r>
            <a:r>
              <a:rPr lang="en-US" altLang="ko-KR" sz="1600" b="1" spc="305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OpenAPI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사용자 활용가이드 참고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70" y="1268760"/>
            <a:ext cx="6912768" cy="504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9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C162D300-1740-4FEB-9380-8BEE14397462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Google API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-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코드분석</a:t>
            </a:r>
            <a:endParaRPr lang="ko-KR" altLang="en-US" sz="1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7" y="1223948"/>
            <a:ext cx="2767578" cy="204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37" y="1239383"/>
            <a:ext cx="38766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119170"/>
            <a:ext cx="28670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6" y="3429000"/>
            <a:ext cx="37052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17" y="4437112"/>
            <a:ext cx="3911141" cy="1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8" y="3446855"/>
            <a:ext cx="2866775" cy="289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01"/>
          <a:stretch/>
        </p:blipFill>
        <p:spPr bwMode="auto">
          <a:xfrm>
            <a:off x="408457" y="1560250"/>
            <a:ext cx="8327085" cy="38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1" y="2651237"/>
            <a:ext cx="3193784" cy="44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3" y="3695436"/>
            <a:ext cx="8434655" cy="33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8" t="11903"/>
          <a:stretch/>
        </p:blipFill>
        <p:spPr bwMode="auto">
          <a:xfrm>
            <a:off x="400905" y="2097904"/>
            <a:ext cx="3847059" cy="4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DE906C3-F499-4B00-A372-D50CB607501D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5469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Google API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-</a:t>
            </a: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tcp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서버 통합</a:t>
            </a:r>
            <a:endParaRPr lang="ko-KR" altLang="en-US" sz="16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1395"/>
            <a:ext cx="5256584" cy="547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1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DE906C3-F499-4B00-A372-D50CB607501D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5469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Google API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–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동영상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39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9D110ABA-9A12-4C82-A7D8-0571485B3EAC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4digit_7Segment</a:t>
            </a:r>
            <a:endParaRPr lang="ko-KR" altLang="en-US" sz="1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86433"/>
            <a:ext cx="23907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16932"/>
            <a:ext cx="689452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8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EF42A7C1-699D-44C7-A4C7-EB00DC20B475}"/>
              </a:ext>
            </a:extLst>
          </p:cNvPr>
          <p:cNvSpPr/>
          <p:nvPr/>
        </p:nvSpPr>
        <p:spPr>
          <a:xfrm>
            <a:off x="167488" y="1133456"/>
            <a:ext cx="8809024" cy="54278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04456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서버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traffic over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문제</a:t>
            </a:r>
            <a:endParaRPr lang="en-US" altLang="ko-KR" sz="1600" b="1" spc="305" dirty="0" smtClean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</a:endParaRPr>
          </a:p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  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공공데이터 활용 현황 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6" y="1285116"/>
            <a:ext cx="72866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D:\FinalProject_2019\weeks_10\openAPI_traffic_che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4" y="1376772"/>
            <a:ext cx="7785207" cy="22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FinalProject_2019\weeks_10\openAPI_traffic_check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0" y="3681506"/>
            <a:ext cx="7767448" cy="27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84068" y="2312876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84068" y="2996952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56076" y="3861048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56076" y="5275837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56076" y="5985284"/>
            <a:ext cx="432048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B56ECD42-3DFD-4D86-AD2D-2CAEA3A55166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0445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서버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traffic over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문제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- html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026" name="Picture 2" descr="D:\FinalProject_2019\weeks_9\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87174"/>
            <a:ext cx="3744416" cy="59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inalProject_2019\weeks_9\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87234"/>
            <a:ext cx="3888432" cy="59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33846" y="1647850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37218" y="2079898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09226" y="2564904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87624" y="2996952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87624" y="3462908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97149" y="3923531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87624" y="4365104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87624" y="4797152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87624" y="5272633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7624" y="5733256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87624" y="6165304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87624" y="6631260"/>
            <a:ext cx="55446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5200D73A-93A7-471D-8C95-AE538DBA58C8}"/>
              </a:ext>
            </a:extLst>
          </p:cNvPr>
          <p:cNvSpPr/>
          <p:nvPr/>
        </p:nvSpPr>
        <p:spPr>
          <a:xfrm>
            <a:off x="167488" y="1016732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53650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서버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traffic over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문제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- </a:t>
            </a:r>
            <a:r>
              <a:rPr lang="en-US" altLang="ko-KR" sz="1600" b="1" spc="305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tcpTest</a:t>
            </a:r>
            <a:endParaRPr lang="ko-KR" altLang="en-US" sz="1600" b="1" dirty="0"/>
          </a:p>
        </p:txBody>
      </p:sp>
      <p:pic>
        <p:nvPicPr>
          <p:cNvPr id="9219" name="Picture 3" descr="D:\FinalProject_2019\weeks_9\KakaoTalk_20190514_2253127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1326"/>
            <a:ext cx="2069507" cy="42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FinalProject_2019\weeks_9\KakaoTalk_20190514_2253129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19" y="1751326"/>
            <a:ext cx="2069507" cy="42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FinalProject_2019\weeks_9\KakaoTalk_20190514_22531308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41" y="1750557"/>
            <a:ext cx="2069507" cy="42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:\FinalProject_2019\weeks_9\KakaoTalk_20190514_22531343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97" y="1763133"/>
            <a:ext cx="2069507" cy="42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42" y="2530441"/>
            <a:ext cx="6065716" cy="260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563929" y="3717032"/>
            <a:ext cx="4461266" cy="24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EF42A7C1-699D-44C7-A4C7-EB00DC20B475}"/>
              </a:ext>
            </a:extLst>
          </p:cNvPr>
          <p:cNvSpPr/>
          <p:nvPr/>
        </p:nvSpPr>
        <p:spPr>
          <a:xfrm>
            <a:off x="167488" y="1133456"/>
            <a:ext cx="8809024" cy="54278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0445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서버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traffic 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over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1204836"/>
            <a:ext cx="4680520" cy="528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627784" y="2132856"/>
            <a:ext cx="158383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885" y="3501008"/>
            <a:ext cx="158383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31740" y="5095817"/>
            <a:ext cx="158383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10004"/>
            <a:ext cx="2628292" cy="521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8" b="25585"/>
          <a:stretch/>
        </p:blipFill>
        <p:spPr bwMode="auto">
          <a:xfrm>
            <a:off x="4629688" y="1421743"/>
            <a:ext cx="3000375" cy="58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6" y="1365562"/>
            <a:ext cx="3593921" cy="6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2" y="2599050"/>
            <a:ext cx="3601785" cy="72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9" b="17764"/>
          <a:stretch/>
        </p:blipFill>
        <p:spPr bwMode="auto">
          <a:xfrm>
            <a:off x="4661480" y="2591370"/>
            <a:ext cx="2970859" cy="72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7" y="3861048"/>
            <a:ext cx="3586056" cy="57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89040"/>
            <a:ext cx="2697544" cy="98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7" y="5095817"/>
            <a:ext cx="3586056" cy="53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67" y="5009509"/>
            <a:ext cx="2712900" cy="86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D:\FinalProject_2019\weeks_10\openAPI_result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83" y="794236"/>
            <a:ext cx="6413793" cy="584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DA78D7EE-E5D5-4B4F-AE21-3388AE831A83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Google API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 </a:t>
            </a:r>
            <a:endParaRPr lang="ko-KR" altLang="en-US" sz="1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8" y="1283613"/>
            <a:ext cx="8459623" cy="311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39" y="4725144"/>
            <a:ext cx="67341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EB773FA-B999-42FA-9C24-8E76734549D9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11" y="1273514"/>
            <a:ext cx="6095728" cy="507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71938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Google API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–</a:t>
            </a:r>
            <a:r>
              <a:rPr lang="en-US" altLang="ko-KR" sz="1600" b="1" spc="305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Quickstart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 Test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646470" cy="373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1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C162D300-1740-4FEB-9380-8BEE14397462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Google API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-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코드분석</a:t>
            </a:r>
            <a:endParaRPr lang="ko-KR" altLang="en-US" sz="16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8475"/>
            <a:ext cx="6084372" cy="288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2" y="4230505"/>
            <a:ext cx="6700909" cy="14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810534"/>
            <a:ext cx="5286375" cy="10191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193714"/>
            <a:ext cx="6441836" cy="3240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876810"/>
            <a:ext cx="7841087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944724"/>
            <a:ext cx="3406983" cy="14041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71F6DEE-F40D-438D-B127-B9CB8BA20D09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4751"/>
            <a:ext cx="55721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81554"/>
            <a:ext cx="8054721" cy="69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95535" y="1511923"/>
            <a:ext cx="8054721" cy="42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04" y="1414751"/>
            <a:ext cx="5103644" cy="487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04" y="1381554"/>
            <a:ext cx="5274360" cy="503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0" y="3752370"/>
            <a:ext cx="8352928" cy="89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Google API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사용 </a:t>
            </a: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- </a:t>
            </a: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</a:rPr>
              <a:t>코드분석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52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688</Words>
  <Application>Microsoft Office PowerPoint</Application>
  <PresentationFormat>화면 슬라이드 쇼(4:3)</PresentationFormat>
  <Paragraphs>87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438</cp:revision>
  <dcterms:created xsi:type="dcterms:W3CDTF">2018-10-27T05:42:46Z</dcterms:created>
  <dcterms:modified xsi:type="dcterms:W3CDTF">2019-05-21T14:23:34Z</dcterms:modified>
</cp:coreProperties>
</file>