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FF4C-F301-4B57-A486-349B03974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139F7F-6D44-4B8E-BA3E-A798B1E94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CB7BE-6947-436C-BDFA-9042B06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7C32-6A73-488E-B69F-233503317195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536A3-E9F3-42A7-B647-25F61AA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F12EB-198B-410D-9903-350CB663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81C-586F-4481-8A14-AA07E0826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0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6BBC7-5E56-4082-A36B-84D857F3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54612-79D9-464E-8BD8-95D900095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C1731-FED2-4882-A11B-A8DDEFB2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7C32-6A73-488E-B69F-233503317195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52B03-B9E2-4A33-AAAE-D3973CE2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E9FD2-3A76-41A8-817C-35C7102E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81C-586F-4481-8A14-AA07E0826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1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DFD77D-4E1F-4D14-96A1-DC8171DC6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7C8F7-5751-49E1-9692-7BBE23E16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61D4B-29D3-40F2-B9A2-23EB5351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7C32-6A73-488E-B69F-233503317195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5BF74-8D33-426C-8981-422BAB9F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6D977-6EDA-4627-973F-9E490703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81C-586F-4481-8A14-AA07E0826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4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817FE-3B57-400E-A50F-697927C6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2E93F-8865-4E03-943D-E05D4133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73147-957A-49EE-8A15-3914E461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7C32-6A73-488E-B69F-233503317195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08643-7DC5-4B26-AE7A-0C8AC0AC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6945D-FA43-45BB-B20C-B86C5F3C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81C-586F-4481-8A14-AA07E0826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4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208B2-D050-45B5-9B9C-F19C555A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C9F66-774B-421F-86DE-4F8FC66C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1DD26-C463-4F75-9493-124A4156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7C32-6A73-488E-B69F-233503317195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6C87E-8250-4352-AB27-D9E83B89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D3D9F-BC87-4814-91D2-B75359EA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81C-586F-4481-8A14-AA07E0826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9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3C4F7-FFE1-4B2E-AFCA-9F410194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491A6-CA2E-4E7B-99B3-88D1F5C60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CEF81-4E3B-45CD-81C7-9054379A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AA816-44FD-49FB-9B69-A562176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7C32-6A73-488E-B69F-233503317195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EA3A2-65BB-4CE3-8B8E-E50C50A8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0C681-B89B-46DB-9E05-633FAF26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81C-586F-4481-8A14-AA07E0826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39024-87F9-4B6D-A0C1-E68E960F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B37A0-6CDE-454E-A9A9-0C87AACD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263314-59D8-4C7C-B8A3-FD16BF101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FC611F-F2C8-4EE6-84B1-5F05512D1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8329-A012-4E6F-9DA6-E0717C076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4632A-5A6E-4DDF-AB3F-BE57B56D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7C32-6A73-488E-B69F-233503317195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661963-9E27-4832-A2AF-75907B9A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DD49AC-A3E2-46D8-9EAA-CB8F6533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81C-586F-4481-8A14-AA07E0826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40DFA-3382-489B-AE2A-F10FE0F2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44B35C-91C5-41F6-90F5-E425824A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7C32-6A73-488E-B69F-233503317195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F3C8C3-5C06-467F-885D-961B0ACC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C94DC6-9EE9-46AB-BA3E-5AFE02EE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81C-586F-4481-8A14-AA07E0826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2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BC4CF9-3729-4B46-81A5-1E283A85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7C32-6A73-488E-B69F-233503317195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DE41CB-6164-4894-BE22-189DB7E0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102E33-90B9-4D40-9D9A-370C26CC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81C-586F-4481-8A14-AA07E0826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80EB9-84A8-432D-97BE-02675555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15079-9AFC-44A6-B84D-600402FA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4DDAE1-3B2C-4053-8E0A-E5F210EA1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770BC5-992D-4A19-8CE2-DEE07824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7C32-6A73-488E-B69F-233503317195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E572E-0A94-444F-9D9B-4E13B551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F757C-2CB6-4F6D-9838-4DE9B628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81C-586F-4481-8A14-AA07E0826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1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02D65-F3BC-4850-B21F-ACA19C8B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45BCF-A168-4EA6-811A-E625B6AB8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96E28-BAF7-4BA9-AB3C-0E526E408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90D0B-2599-4F6E-9FCE-AB2415C3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7C32-6A73-488E-B69F-233503317195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5C270-B739-4FD0-9191-565A1C5E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E14E9-F56A-418A-BA99-0801AFE0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81C-586F-4481-8A14-AA07E0826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8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7267BA-AF9B-4D2E-9209-030F1AE7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B5877-A708-4509-8C4E-439BFBB1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22F5A-3300-45E8-B9BE-A5D8D7552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47C32-6A73-488E-B69F-233503317195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1ED59-00F8-45F8-80C5-135D9A03E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AE4DF-A91C-40EB-A173-B84B08F89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681C-586F-4481-8A14-AA07E0826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9CEC05-B998-4B8D-9A7D-4BF9B7CE0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7" r="-1" b="983"/>
          <a:stretch/>
        </p:blipFill>
        <p:spPr>
          <a:xfrm>
            <a:off x="-1" y="10"/>
            <a:ext cx="7370057" cy="68579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EC9B72-69CB-4FFD-AB26-2EE4F50B5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53" r="3" b="24868"/>
          <a:stretch/>
        </p:blipFill>
        <p:spPr>
          <a:xfrm>
            <a:off x="7534656" y="1"/>
            <a:ext cx="4657344" cy="33467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B29160-5287-4490-9FEC-883B403D3C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48" r="-3" b="18959"/>
          <a:stretch/>
        </p:blipFill>
        <p:spPr>
          <a:xfrm>
            <a:off x="7534654" y="3511296"/>
            <a:ext cx="4657346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B2896427-96DC-4FF8-AE6F-37E4307882A8}"/>
              </a:ext>
            </a:extLst>
          </p:cNvPr>
          <p:cNvGrpSpPr/>
          <p:nvPr/>
        </p:nvGrpSpPr>
        <p:grpSpPr>
          <a:xfrm>
            <a:off x="8999487" y="2743235"/>
            <a:ext cx="2009775" cy="755807"/>
            <a:chOff x="1088857" y="5154094"/>
            <a:chExt cx="2009775" cy="755807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0047457-019E-43E7-A93D-89E14A45DF38}"/>
                </a:ext>
              </a:extLst>
            </p:cNvPr>
            <p:cNvSpPr/>
            <p:nvPr/>
          </p:nvSpPr>
          <p:spPr>
            <a:xfrm>
              <a:off x="1088857" y="5154094"/>
              <a:ext cx="2009775" cy="747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38F5398-1BD5-4700-8385-A325F3114F4C}"/>
                </a:ext>
              </a:extLst>
            </p:cNvPr>
            <p:cNvSpPr/>
            <p:nvPr/>
          </p:nvSpPr>
          <p:spPr>
            <a:xfrm>
              <a:off x="1093587" y="5297117"/>
              <a:ext cx="625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/>
                <a:t>9’c </a:t>
              </a:r>
              <a:endParaRPr lang="ko-KR" altLang="en-US" sz="2400" dirty="0"/>
            </a:p>
          </p:txBody>
        </p:sp>
        <p:pic>
          <p:nvPicPr>
            <p:cNvPr id="66" name="그래픽 65" descr="맑음">
              <a:extLst>
                <a:ext uri="{FF2B5EF4-FFF2-40B4-BE49-F238E27FC236}">
                  <a16:creationId xmlns:a16="http://schemas.microsoft.com/office/drawing/2014/main" id="{CBA9778C-B8DD-4AE4-A519-CA39ED9F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33763" y="5287592"/>
              <a:ext cx="505210" cy="505210"/>
            </a:xfrm>
            <a:prstGeom prst="rect">
              <a:avLst/>
            </a:prstGeom>
          </p:spPr>
        </p:pic>
        <p:pic>
          <p:nvPicPr>
            <p:cNvPr id="67" name="그래픽 66" descr="우산">
              <a:extLst>
                <a:ext uri="{FF2B5EF4-FFF2-40B4-BE49-F238E27FC236}">
                  <a16:creationId xmlns:a16="http://schemas.microsoft.com/office/drawing/2014/main" id="{02C5AF76-A755-4960-9F68-CD7DF3020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6578" y="5295686"/>
              <a:ext cx="502155" cy="502155"/>
            </a:xfrm>
            <a:prstGeom prst="rect">
              <a:avLst/>
            </a:prstGeom>
          </p:spPr>
        </p:pic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0D9772FA-CD20-4AE2-A678-3E89197B56F7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50" y="5154094"/>
              <a:ext cx="0" cy="7558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86E843F8-7D21-4772-9B2F-7C153E30C504}"/>
                </a:ext>
              </a:extLst>
            </p:cNvPr>
            <p:cNvCxnSpPr>
              <a:cxnSpLocks/>
            </p:cNvCxnSpPr>
            <p:nvPr/>
          </p:nvCxnSpPr>
          <p:spPr>
            <a:xfrm>
              <a:off x="2418900" y="5154094"/>
              <a:ext cx="0" cy="7558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01BC065-919B-4A25-B0E4-FADBE8C3A53A}"/>
              </a:ext>
            </a:extLst>
          </p:cNvPr>
          <p:cNvGrpSpPr/>
          <p:nvPr/>
        </p:nvGrpSpPr>
        <p:grpSpPr>
          <a:xfrm>
            <a:off x="5162175" y="2707949"/>
            <a:ext cx="2009775" cy="755807"/>
            <a:chOff x="1088857" y="5154094"/>
            <a:chExt cx="2009775" cy="75580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7D51B50-428D-40B4-861C-D72B749C6A68}"/>
                </a:ext>
              </a:extLst>
            </p:cNvPr>
            <p:cNvSpPr/>
            <p:nvPr/>
          </p:nvSpPr>
          <p:spPr>
            <a:xfrm>
              <a:off x="1088857" y="5154094"/>
              <a:ext cx="2009775" cy="747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AC51A2E-BCAA-44BB-9B0A-5B87A1B2826F}"/>
                </a:ext>
              </a:extLst>
            </p:cNvPr>
            <p:cNvSpPr/>
            <p:nvPr/>
          </p:nvSpPr>
          <p:spPr>
            <a:xfrm>
              <a:off x="1093587" y="5297117"/>
              <a:ext cx="625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/>
                <a:t>9’c </a:t>
              </a:r>
              <a:endParaRPr lang="ko-KR" altLang="en-US" sz="2400" dirty="0"/>
            </a:p>
          </p:txBody>
        </p:sp>
        <p:pic>
          <p:nvPicPr>
            <p:cNvPr id="58" name="그래픽 57" descr="맑음">
              <a:extLst>
                <a:ext uri="{FF2B5EF4-FFF2-40B4-BE49-F238E27FC236}">
                  <a16:creationId xmlns:a16="http://schemas.microsoft.com/office/drawing/2014/main" id="{126F30D2-DEC9-46FA-8716-75243739C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33763" y="5287592"/>
              <a:ext cx="505210" cy="505210"/>
            </a:xfrm>
            <a:prstGeom prst="rect">
              <a:avLst/>
            </a:prstGeom>
          </p:spPr>
        </p:pic>
        <p:pic>
          <p:nvPicPr>
            <p:cNvPr id="59" name="그래픽 58" descr="우산">
              <a:extLst>
                <a:ext uri="{FF2B5EF4-FFF2-40B4-BE49-F238E27FC236}">
                  <a16:creationId xmlns:a16="http://schemas.microsoft.com/office/drawing/2014/main" id="{E1A386F2-BCFB-4CD6-9721-05FCB7460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6578" y="5295686"/>
              <a:ext cx="502155" cy="502155"/>
            </a:xfrm>
            <a:prstGeom prst="rect">
              <a:avLst/>
            </a:prstGeom>
          </p:spPr>
        </p:pic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9377E7C-5843-46C1-9969-73647453F98A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50" y="5154094"/>
              <a:ext cx="0" cy="7558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4931802-27BD-4E60-895A-C623B6666D4B}"/>
                </a:ext>
              </a:extLst>
            </p:cNvPr>
            <p:cNvCxnSpPr>
              <a:cxnSpLocks/>
            </p:cNvCxnSpPr>
            <p:nvPr/>
          </p:nvCxnSpPr>
          <p:spPr>
            <a:xfrm>
              <a:off x="2418900" y="5154094"/>
              <a:ext cx="0" cy="7558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76251D14-D18C-4C83-9B1C-D9773B1B5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3" y="4880422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/>
              <a:t>기획목적</a:t>
            </a:r>
            <a:endParaRPr lang="en-US" altLang="ko-KR" sz="1800" dirty="0"/>
          </a:p>
          <a:p>
            <a:r>
              <a:rPr lang="en-US" altLang="ko-KR" sz="1800" dirty="0"/>
              <a:t>-</a:t>
            </a:r>
            <a:r>
              <a:rPr lang="ko-KR" altLang="en-US" sz="1800" dirty="0"/>
              <a:t>요즘 </a:t>
            </a:r>
            <a:r>
              <a:rPr lang="ko-KR" altLang="en-US" sz="1800" dirty="0" err="1"/>
              <a:t>외출전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미세먼지지수도</a:t>
            </a:r>
            <a:r>
              <a:rPr lang="ko-KR" altLang="en-US" sz="1800" dirty="0"/>
              <a:t> 어느새 필수인 일상이 되었기때문에 </a:t>
            </a:r>
            <a:endParaRPr lang="en-US" altLang="ko-KR" sz="1800" dirty="0"/>
          </a:p>
          <a:p>
            <a:r>
              <a:rPr lang="ko-KR" altLang="en-US" sz="1800" dirty="0"/>
              <a:t>나가기 전 확인 필수</a:t>
            </a:r>
            <a:endParaRPr lang="en-US" altLang="ko-KR" sz="1800" dirty="0"/>
          </a:p>
          <a:p>
            <a:r>
              <a:rPr lang="en-US" altLang="ko-KR" sz="1800" dirty="0"/>
              <a:t>-</a:t>
            </a:r>
            <a:r>
              <a:rPr lang="ko-KR" altLang="en-US" sz="1800" dirty="0" err="1"/>
              <a:t>오늘비가오는지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우산가지고가야하는지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날씨</a:t>
            </a:r>
            <a:r>
              <a:rPr lang="en-US" altLang="ko-KR" sz="1800" dirty="0"/>
              <a:t>,</a:t>
            </a:r>
            <a:r>
              <a:rPr lang="ko-KR" altLang="en-US" sz="1800" dirty="0" err="1"/>
              <a:t>우산챙김의여부</a:t>
            </a:r>
            <a:endParaRPr lang="ko-KR" altLang="en-US" sz="18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1D765C-06FA-410F-BE8F-B31C7C90E6AF}"/>
              </a:ext>
            </a:extLst>
          </p:cNvPr>
          <p:cNvGrpSpPr/>
          <p:nvPr/>
        </p:nvGrpSpPr>
        <p:grpSpPr>
          <a:xfrm>
            <a:off x="370315" y="465758"/>
            <a:ext cx="3600000" cy="3600000"/>
            <a:chOff x="3710133" y="837233"/>
            <a:chExt cx="3600000" cy="3600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073A05-1C0B-4E21-8C85-1A60ABE36D9D}"/>
                </a:ext>
              </a:extLst>
            </p:cNvPr>
            <p:cNvSpPr/>
            <p:nvPr/>
          </p:nvSpPr>
          <p:spPr>
            <a:xfrm>
              <a:off x="4705350" y="1471612"/>
              <a:ext cx="2009775" cy="747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4E60784-DBC1-436B-8D24-DCC374B9EE65}"/>
                </a:ext>
              </a:extLst>
            </p:cNvPr>
            <p:cNvSpPr/>
            <p:nvPr/>
          </p:nvSpPr>
          <p:spPr>
            <a:xfrm>
              <a:off x="4075405" y="2271471"/>
              <a:ext cx="2009775" cy="747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DC6CBEA-8916-4593-9833-A52C0C5AA1F8}"/>
                </a:ext>
              </a:extLst>
            </p:cNvPr>
            <p:cNvSpPr/>
            <p:nvPr/>
          </p:nvSpPr>
          <p:spPr>
            <a:xfrm>
              <a:off x="4724400" y="3055143"/>
              <a:ext cx="2009775" cy="747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922B32A-3951-47A4-B5D5-1433E93A1161}"/>
                </a:ext>
              </a:extLst>
            </p:cNvPr>
            <p:cNvSpPr/>
            <p:nvPr/>
          </p:nvSpPr>
          <p:spPr>
            <a:xfrm>
              <a:off x="4075405" y="2406401"/>
              <a:ext cx="21409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/>
                <a:t>10 : 45 pm</a:t>
              </a:r>
              <a:endParaRPr lang="ko-KR" altLang="en-US" sz="2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1AF5EC3-2AF7-403E-B50D-D4A02631B9C3}"/>
                </a:ext>
              </a:extLst>
            </p:cNvPr>
            <p:cNvSpPr/>
            <p:nvPr/>
          </p:nvSpPr>
          <p:spPr>
            <a:xfrm>
              <a:off x="4632558" y="1622730"/>
              <a:ext cx="21409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/>
                <a:t>3.17.sun</a:t>
              </a:r>
              <a:endParaRPr lang="ko-KR" altLang="en-US" sz="2400" dirty="0"/>
            </a:p>
          </p:txBody>
        </p:sp>
        <p:sp>
          <p:nvSpPr>
            <p:cNvPr id="14" name="원형: 비어 있음 13">
              <a:extLst>
                <a:ext uri="{FF2B5EF4-FFF2-40B4-BE49-F238E27FC236}">
                  <a16:creationId xmlns:a16="http://schemas.microsoft.com/office/drawing/2014/main" id="{39602387-E151-4310-B097-AA1CBDE8903C}"/>
                </a:ext>
              </a:extLst>
            </p:cNvPr>
            <p:cNvSpPr/>
            <p:nvPr/>
          </p:nvSpPr>
          <p:spPr>
            <a:xfrm>
              <a:off x="3710133" y="837233"/>
              <a:ext cx="3600000" cy="3600000"/>
            </a:xfrm>
            <a:prstGeom prst="donut">
              <a:avLst>
                <a:gd name="adj" fmla="val 11479"/>
              </a:avLst>
            </a:prstGeom>
            <a:gradFill>
              <a:gsLst>
                <a:gs pos="0">
                  <a:srgbClr val="FF0000"/>
                </a:gs>
                <a:gs pos="2000">
                  <a:srgbClr val="FF0000"/>
                </a:gs>
                <a:gs pos="100000">
                  <a:schemeClr val="bg1"/>
                </a:gs>
                <a:gs pos="3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51E96D-AD9B-4810-95FC-E1E8BEE033E1}"/>
                </a:ext>
              </a:extLst>
            </p:cNvPr>
            <p:cNvSpPr/>
            <p:nvPr/>
          </p:nvSpPr>
          <p:spPr>
            <a:xfrm>
              <a:off x="4729130" y="3198166"/>
              <a:ext cx="625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/>
                <a:t>9’c </a:t>
              </a:r>
              <a:endParaRPr lang="ko-KR" altLang="en-US" sz="2400" dirty="0"/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6C748D-7746-45FE-BADC-C071DA7D703A}"/>
              </a:ext>
            </a:extLst>
          </p:cNvPr>
          <p:cNvSpPr/>
          <p:nvPr/>
        </p:nvSpPr>
        <p:spPr>
          <a:xfrm>
            <a:off x="5103762" y="1108231"/>
            <a:ext cx="2009775" cy="747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F94C5C-9A43-486A-AB0C-A4B2EE00E6CD}"/>
              </a:ext>
            </a:extLst>
          </p:cNvPr>
          <p:cNvSpPr/>
          <p:nvPr/>
        </p:nvSpPr>
        <p:spPr>
          <a:xfrm>
            <a:off x="4473817" y="1908090"/>
            <a:ext cx="2009775" cy="747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92F854-F5F9-4D7E-A190-91EE5328EA06}"/>
              </a:ext>
            </a:extLst>
          </p:cNvPr>
          <p:cNvSpPr/>
          <p:nvPr/>
        </p:nvSpPr>
        <p:spPr>
          <a:xfrm>
            <a:off x="4473817" y="2043020"/>
            <a:ext cx="2140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10 : 45 pm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665B1C-A7BC-45C5-A486-ABD65B9D8C04}"/>
              </a:ext>
            </a:extLst>
          </p:cNvPr>
          <p:cNvSpPr/>
          <p:nvPr/>
        </p:nvSpPr>
        <p:spPr>
          <a:xfrm>
            <a:off x="5030970" y="1259349"/>
            <a:ext cx="2140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3.17.sun</a:t>
            </a:r>
            <a:endParaRPr lang="ko-KR" altLang="en-US" sz="2400" dirty="0"/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27046267-C614-4AD3-BADB-09F2FF649EB8}"/>
              </a:ext>
            </a:extLst>
          </p:cNvPr>
          <p:cNvSpPr/>
          <p:nvPr/>
        </p:nvSpPr>
        <p:spPr>
          <a:xfrm>
            <a:off x="4108545" y="473852"/>
            <a:ext cx="3600000" cy="3600000"/>
          </a:xfrm>
          <a:prstGeom prst="donut">
            <a:avLst>
              <a:gd name="adj" fmla="val 11479"/>
            </a:avLst>
          </a:prstGeom>
          <a:gradFill>
            <a:gsLst>
              <a:gs pos="39000">
                <a:srgbClr val="00B050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F9EFF60-8E61-4F2D-A775-1A7922C1E433}"/>
              </a:ext>
            </a:extLst>
          </p:cNvPr>
          <p:cNvGrpSpPr/>
          <p:nvPr/>
        </p:nvGrpSpPr>
        <p:grpSpPr>
          <a:xfrm>
            <a:off x="8004270" y="502427"/>
            <a:ext cx="3600000" cy="3600000"/>
            <a:chOff x="8004270" y="502427"/>
            <a:chExt cx="3600000" cy="360000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C7810D6-49BF-41A5-B886-C841A6CE606F}"/>
                </a:ext>
              </a:extLst>
            </p:cNvPr>
            <p:cNvSpPr/>
            <p:nvPr/>
          </p:nvSpPr>
          <p:spPr>
            <a:xfrm>
              <a:off x="8999487" y="1136806"/>
              <a:ext cx="2009775" cy="747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7928957-4F7A-4587-BEF6-33936357EE51}"/>
                </a:ext>
              </a:extLst>
            </p:cNvPr>
            <p:cNvSpPr/>
            <p:nvPr/>
          </p:nvSpPr>
          <p:spPr>
            <a:xfrm>
              <a:off x="8369542" y="1936665"/>
              <a:ext cx="2009775" cy="747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4CDD148-9586-43B8-8474-B08C7DAD4DBA}"/>
                </a:ext>
              </a:extLst>
            </p:cNvPr>
            <p:cNvSpPr/>
            <p:nvPr/>
          </p:nvSpPr>
          <p:spPr>
            <a:xfrm>
              <a:off x="8369542" y="2071595"/>
              <a:ext cx="21409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/>
                <a:t>10 : 45 pm</a:t>
              </a:r>
              <a:endParaRPr lang="ko-KR" altLang="en-US" sz="2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770441-CFD9-48E1-AADF-3AF692966099}"/>
                </a:ext>
              </a:extLst>
            </p:cNvPr>
            <p:cNvSpPr/>
            <p:nvPr/>
          </p:nvSpPr>
          <p:spPr>
            <a:xfrm>
              <a:off x="8926695" y="1287924"/>
              <a:ext cx="21409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/>
                <a:t>3.17.sun</a:t>
              </a:r>
              <a:endParaRPr lang="ko-KR" altLang="en-US" sz="2400" dirty="0"/>
            </a:p>
          </p:txBody>
        </p:sp>
        <p:sp>
          <p:nvSpPr>
            <p:cNvPr id="38" name="원형: 비어 있음 37">
              <a:extLst>
                <a:ext uri="{FF2B5EF4-FFF2-40B4-BE49-F238E27FC236}">
                  <a16:creationId xmlns:a16="http://schemas.microsoft.com/office/drawing/2014/main" id="{17F70D9E-096D-4108-8F46-C0C449350F45}"/>
                </a:ext>
              </a:extLst>
            </p:cNvPr>
            <p:cNvSpPr/>
            <p:nvPr/>
          </p:nvSpPr>
          <p:spPr>
            <a:xfrm>
              <a:off x="8004270" y="502427"/>
              <a:ext cx="3600000" cy="3600000"/>
            </a:xfrm>
            <a:prstGeom prst="donut">
              <a:avLst>
                <a:gd name="adj" fmla="val 11479"/>
              </a:avLst>
            </a:prstGeom>
            <a:gradFill>
              <a:gsLst>
                <a:gs pos="39000">
                  <a:srgbClr val="0070C0"/>
                </a:gs>
                <a:gs pos="10000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3" name="그래픽 42" descr="맑음">
            <a:extLst>
              <a:ext uri="{FF2B5EF4-FFF2-40B4-BE49-F238E27FC236}">
                <a16:creationId xmlns:a16="http://schemas.microsoft.com/office/drawing/2014/main" id="{A8B2C865-8697-4723-BB89-FEF1411AF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9488" y="2817166"/>
            <a:ext cx="505210" cy="505210"/>
          </a:xfrm>
          <a:prstGeom prst="rect">
            <a:avLst/>
          </a:prstGeom>
        </p:spPr>
      </p:pic>
      <p:pic>
        <p:nvPicPr>
          <p:cNvPr id="45" name="그래픽 44" descr="우산">
            <a:extLst>
              <a:ext uri="{FF2B5EF4-FFF2-40B4-BE49-F238E27FC236}">
                <a16:creationId xmlns:a16="http://schemas.microsoft.com/office/drawing/2014/main" id="{9200079C-2604-4453-9E85-1099D0339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2303" y="2825260"/>
            <a:ext cx="502155" cy="502155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9733BDA-9928-43BD-A8AA-761F12F2AD94}"/>
              </a:ext>
            </a:extLst>
          </p:cNvPr>
          <p:cNvCxnSpPr>
            <a:cxnSpLocks/>
          </p:cNvCxnSpPr>
          <p:nvPr/>
        </p:nvCxnSpPr>
        <p:spPr>
          <a:xfrm>
            <a:off x="2009775" y="2683668"/>
            <a:ext cx="0" cy="75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E0CA19C-B591-4853-87EA-33DB7090DEF4}"/>
              </a:ext>
            </a:extLst>
          </p:cNvPr>
          <p:cNvCxnSpPr>
            <a:cxnSpLocks/>
          </p:cNvCxnSpPr>
          <p:nvPr/>
        </p:nvCxnSpPr>
        <p:spPr>
          <a:xfrm>
            <a:off x="2714625" y="2683668"/>
            <a:ext cx="0" cy="75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000B28A-E030-4F66-A0CE-69DA1FE5A03D}"/>
              </a:ext>
            </a:extLst>
          </p:cNvPr>
          <p:cNvSpPr/>
          <p:nvPr/>
        </p:nvSpPr>
        <p:spPr>
          <a:xfrm>
            <a:off x="756896" y="4275293"/>
            <a:ext cx="2826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미세먼지 나쁨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B32CF0A-1D38-4FDE-BCAC-581E5AA6CCA2}"/>
              </a:ext>
            </a:extLst>
          </p:cNvPr>
          <p:cNvSpPr/>
          <p:nvPr/>
        </p:nvSpPr>
        <p:spPr>
          <a:xfrm>
            <a:off x="4493662" y="4224970"/>
            <a:ext cx="2826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/>
              <a:t>&lt;</a:t>
            </a:r>
            <a:r>
              <a:rPr lang="ko-KR" altLang="en-US" sz="2000" dirty="0"/>
              <a:t>미세먼지 중간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F5703EA-C6AA-41BB-B4E0-A94BB60D2748}"/>
              </a:ext>
            </a:extLst>
          </p:cNvPr>
          <p:cNvSpPr/>
          <p:nvPr/>
        </p:nvSpPr>
        <p:spPr>
          <a:xfrm>
            <a:off x="8503687" y="4211523"/>
            <a:ext cx="2826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미세먼지 좋음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6E92AAC-F352-4D63-A401-02C83E496B49}"/>
              </a:ext>
            </a:extLst>
          </p:cNvPr>
          <p:cNvSpPr/>
          <p:nvPr/>
        </p:nvSpPr>
        <p:spPr>
          <a:xfrm>
            <a:off x="-112212" y="75370"/>
            <a:ext cx="2826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1.</a:t>
            </a:r>
            <a:r>
              <a:rPr lang="ko-KR" altLang="en-US" sz="2000" dirty="0" err="1"/>
              <a:t>미세먼지알리미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573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073A05-1C0B-4E21-8C85-1A60ABE36D9D}"/>
              </a:ext>
            </a:extLst>
          </p:cNvPr>
          <p:cNvSpPr/>
          <p:nvPr/>
        </p:nvSpPr>
        <p:spPr>
          <a:xfrm>
            <a:off x="5118382" y="1109662"/>
            <a:ext cx="2009775" cy="747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4E60784-DBC1-436B-8D24-DCC374B9EE65}"/>
              </a:ext>
            </a:extLst>
          </p:cNvPr>
          <p:cNvSpPr/>
          <p:nvPr/>
        </p:nvSpPr>
        <p:spPr>
          <a:xfrm>
            <a:off x="4488437" y="1909521"/>
            <a:ext cx="2009775" cy="747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DC6CBEA-8916-4593-9833-A52C0C5AA1F8}"/>
              </a:ext>
            </a:extLst>
          </p:cNvPr>
          <p:cNvSpPr/>
          <p:nvPr/>
        </p:nvSpPr>
        <p:spPr>
          <a:xfrm>
            <a:off x="5137432" y="2693193"/>
            <a:ext cx="2009775" cy="747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22B32A-3951-47A4-B5D5-1433E93A1161}"/>
              </a:ext>
            </a:extLst>
          </p:cNvPr>
          <p:cNvSpPr/>
          <p:nvPr/>
        </p:nvSpPr>
        <p:spPr>
          <a:xfrm>
            <a:off x="4488437" y="2044451"/>
            <a:ext cx="2140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10 : 45 pm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AF5EC3-2AF7-403E-B50D-D4A02631B9C3}"/>
              </a:ext>
            </a:extLst>
          </p:cNvPr>
          <p:cNvSpPr/>
          <p:nvPr/>
        </p:nvSpPr>
        <p:spPr>
          <a:xfrm>
            <a:off x="5045590" y="1260780"/>
            <a:ext cx="2140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3.17.sun</a:t>
            </a:r>
            <a:endParaRPr lang="ko-KR" altLang="en-US" sz="2400" dirty="0"/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39602387-E151-4310-B097-AA1CBDE8903C}"/>
              </a:ext>
            </a:extLst>
          </p:cNvPr>
          <p:cNvSpPr/>
          <p:nvPr/>
        </p:nvSpPr>
        <p:spPr>
          <a:xfrm>
            <a:off x="4123165" y="475283"/>
            <a:ext cx="3600000" cy="3600000"/>
          </a:xfrm>
          <a:prstGeom prst="donut">
            <a:avLst>
              <a:gd name="adj" fmla="val 11479"/>
            </a:avLst>
          </a:prstGeom>
          <a:gradFill flip="none" rotWithShape="1">
            <a:gsLst>
              <a:gs pos="0">
                <a:srgbClr val="0070C0"/>
              </a:gs>
              <a:gs pos="28574">
                <a:srgbClr val="509DD4"/>
              </a:gs>
              <a:gs pos="91000">
                <a:schemeClr val="bg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51E96D-AD9B-4810-95FC-E1E8BEE033E1}"/>
              </a:ext>
            </a:extLst>
          </p:cNvPr>
          <p:cNvSpPr/>
          <p:nvPr/>
        </p:nvSpPr>
        <p:spPr>
          <a:xfrm>
            <a:off x="4931975" y="2836216"/>
            <a:ext cx="2420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/>
              <a:t>치과</a:t>
            </a:r>
            <a:r>
              <a:rPr lang="en-US" altLang="ko-KR" sz="2400" dirty="0"/>
              <a:t>3</a:t>
            </a:r>
            <a:r>
              <a:rPr lang="ko-KR" altLang="en-US" sz="2400" dirty="0" err="1"/>
              <a:t>시에가기</a:t>
            </a:r>
            <a:endParaRPr lang="ko-KR" altLang="en-US" sz="2400" dirty="0"/>
          </a:p>
        </p:txBody>
      </p:sp>
      <p:sp>
        <p:nvSpPr>
          <p:cNvPr id="42" name="부제목 2">
            <a:extLst>
              <a:ext uri="{FF2B5EF4-FFF2-40B4-BE49-F238E27FC236}">
                <a16:creationId xmlns:a16="http://schemas.microsoft.com/office/drawing/2014/main" id="{A51F91CE-70DC-4F89-9099-524EBB56E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3" y="488042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3</a:t>
            </a:r>
            <a:r>
              <a:rPr lang="ko-KR" altLang="en-US" sz="1800" dirty="0"/>
              <a:t>시까지 </a:t>
            </a:r>
            <a:r>
              <a:rPr lang="ko-KR" altLang="en-US" sz="1800" dirty="0" err="1"/>
              <a:t>남은시간을</a:t>
            </a:r>
            <a:r>
              <a:rPr lang="ko-KR" altLang="en-US" sz="1800" dirty="0"/>
              <a:t> 눈으로 </a:t>
            </a:r>
            <a:r>
              <a:rPr lang="ko-KR" altLang="en-US" sz="1800" dirty="0" err="1"/>
              <a:t>확인하므로써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알맞은시간에</a:t>
            </a:r>
            <a:r>
              <a:rPr lang="ko-KR" altLang="en-US" sz="1800" dirty="0"/>
              <a:t> 준비를 </a:t>
            </a:r>
            <a:r>
              <a:rPr lang="ko-KR" altLang="en-US" sz="1800" dirty="0" err="1"/>
              <a:t>할수잇도록한다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8A8780-F65A-4E3D-8F37-10B4398F7A38}"/>
              </a:ext>
            </a:extLst>
          </p:cNvPr>
          <p:cNvSpPr/>
          <p:nvPr/>
        </p:nvSpPr>
        <p:spPr>
          <a:xfrm>
            <a:off x="25783" y="341609"/>
            <a:ext cx="2826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2. </a:t>
            </a:r>
            <a:r>
              <a:rPr lang="ko-KR" altLang="en-US" sz="2000" dirty="0" err="1"/>
              <a:t>남은시간</a:t>
            </a:r>
            <a:r>
              <a:rPr lang="ko-KR" altLang="en-US" sz="2000" dirty="0"/>
              <a:t> 잔량체크</a:t>
            </a:r>
            <a:r>
              <a:rPr lang="en-US" altLang="ko-KR" sz="2000" dirty="0"/>
              <a:t>(?)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26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83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임예지</dc:creator>
  <cp:lastModifiedBy>임예지</cp:lastModifiedBy>
  <cp:revision>6</cp:revision>
  <dcterms:created xsi:type="dcterms:W3CDTF">2019-03-16T15:54:40Z</dcterms:created>
  <dcterms:modified xsi:type="dcterms:W3CDTF">2019-03-16T16:34:50Z</dcterms:modified>
</cp:coreProperties>
</file>