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5" r:id="rId1"/>
  </p:sldMasterIdLst>
  <p:notesMasterIdLst>
    <p:notesMasterId r:id="rId2"/>
  </p:notesMasterIdLst>
  <p:sldIdLst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동욱 김" initials="동김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6443"/>
    <p:restoredTop sz="98487"/>
  </p:normalViewPr>
  <p:slideViewPr>
    <p:cSldViewPr>
      <p:cViewPr>
        <p:scale>
          <a:sx n="100" d="100"/>
          <a:sy n="100" d="100"/>
        </p:scale>
        <p:origin x="1814" y="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commentAuthors" Target="commentAuthors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//</a:t>
            </a:r>
            <a:r>
              <a:rPr lang="ko-KR" altLang="en-US"/>
              <a:t>시계 외형을 나타내는데 필요한 여러가지 예시들을 연습해보았다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//</a:t>
            </a:r>
            <a:r>
              <a:rPr lang="ko-KR" altLang="en-US"/>
              <a:t>시계 외형을 나타내는데 필요한 여러가지 예시들을 연습해보았다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846724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1300" spc="329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김원중 </a:t>
            </a:r>
            <a:endParaRPr lang="ko-KR" altLang="en-US" sz="1300" spc="329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8095" y="728699"/>
            <a:ext cx="4831957" cy="69814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약속시간 부분점등 기능을 구현하기위해 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en-US" altLang="ko-KR" sz="2000">
                <a:solidFill>
                  <a:schemeClr val="bg1"/>
                </a:solidFill>
              </a:rPr>
              <a:t>C</a:t>
            </a:r>
            <a:r>
              <a:rPr lang="ko-KR" altLang="en-US" sz="2000">
                <a:solidFill>
                  <a:schemeClr val="bg1"/>
                </a:solidFill>
              </a:rPr>
              <a:t>언어 소스를 분석해보았다</a:t>
            </a:r>
            <a:r>
              <a:rPr lang="ko-KR" altLang="en-US" spc="328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.</a:t>
            </a:r>
            <a:endParaRPr lang="ko-KR" altLang="en-US" spc="328">
              <a:solidFill>
                <a:schemeClr val="bg1"/>
              </a:solidFill>
              <a:latin typeface="-윤고딕330"/>
              <a:ea typeface="-윤고딕330"/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287524" y="1490912"/>
            <a:ext cx="8460940" cy="2378562"/>
            <a:chOff x="287524" y="1490912"/>
            <a:chExt cx="8460940" cy="2378562"/>
          </a:xfrm>
        </p:grpSpPr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87524" y="1490912"/>
              <a:ext cx="4284476" cy="2378562"/>
            </a:xfrm>
            <a:prstGeom prst="rect">
              <a:avLst/>
            </a:prstGeom>
            <a:ln w="9525" cap="flat" cmpd="sng">
              <a:solidFill>
                <a:srgbClr val="3b3838"/>
              </a:solidFill>
              <a:prstDash val="solid"/>
              <a:round/>
            </a:ln>
          </p:spPr>
        </p:pic>
        <p:sp>
          <p:nvSpPr>
            <p:cNvPr id="18" name=""/>
            <p:cNvSpPr/>
            <p:nvPr/>
          </p:nvSpPr>
          <p:spPr>
            <a:xfrm>
              <a:off x="467544" y="2348880"/>
              <a:ext cx="2916323" cy="2520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algn="ctr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4932040" y="1808820"/>
              <a:ext cx="3816424" cy="1002387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setColor</a:t>
              </a:r>
              <a:r>
                <a:rPr lang="ko-KR" altLang="en-US" sz="2000">
                  <a:solidFill>
                    <a:schemeClr val="bg1"/>
                  </a:solidFill>
                </a:rPr>
                <a:t>가 모든 </a:t>
              </a:r>
              <a:r>
                <a:rPr lang="en-US" altLang="ko-KR" sz="2000">
                  <a:solidFill>
                    <a:schemeClr val="bg1"/>
                  </a:solidFill>
                </a:rPr>
                <a:t>LED</a:t>
              </a:r>
              <a:r>
                <a:rPr lang="ko-KR" altLang="en-US" sz="2000">
                  <a:solidFill>
                    <a:schemeClr val="bg1"/>
                  </a:solidFill>
                </a:rPr>
                <a:t>의 </a:t>
              </a:r>
              <a:endParaRPr lang="ko-KR" altLang="en-US" sz="2000">
                <a:solidFill>
                  <a:schemeClr val="bg1"/>
                </a:solidFill>
              </a:endParaRPr>
            </a:p>
            <a:p>
              <a:pPr>
                <a:defRPr lang="ko-KR"/>
              </a:pPr>
              <a:r>
                <a:rPr lang="ko-KR" altLang="en-US" sz="2000">
                  <a:solidFill>
                    <a:schemeClr val="bg1"/>
                  </a:solidFill>
                </a:rPr>
                <a:t>색을 결정하기때문에 원하는 </a:t>
              </a:r>
              <a:endParaRPr lang="ko-KR" altLang="en-US" sz="2000">
                <a:solidFill>
                  <a:schemeClr val="bg1"/>
                </a:solidFill>
              </a:endParaRPr>
            </a:p>
            <a:p>
              <a:pPr>
                <a:defRPr lang="ko-KR"/>
              </a:pPr>
              <a:r>
                <a:rPr lang="ko-KR" altLang="en-US" sz="2000">
                  <a:solidFill>
                    <a:schemeClr val="bg1"/>
                  </a:solidFill>
                </a:rPr>
                <a:t>부분만 따로 변수선언을 해야함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"/>
            <p:cNvCxnSpPr>
              <a:stCxn id="18" idx="3"/>
              <a:endCxn id="21" idx="1"/>
            </p:cNvCxnSpPr>
            <p:nvPr/>
          </p:nvCxnSpPr>
          <p:spPr>
            <a:xfrm flipV="1">
              <a:off x="3383868" y="2310013"/>
              <a:ext cx="1548172" cy="164880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"/>
          <p:cNvGrpSpPr/>
          <p:nvPr/>
        </p:nvGrpSpPr>
        <p:grpSpPr>
          <a:xfrm rot="0">
            <a:off x="359508" y="3537012"/>
            <a:ext cx="8208935" cy="2415282"/>
            <a:chOff x="359508" y="3537011"/>
            <a:chExt cx="8208935" cy="2415282"/>
          </a:xfrm>
        </p:grpSpPr>
        <p:sp>
          <p:nvSpPr>
            <p:cNvPr id="24" name="TextBox 13"/>
            <p:cNvSpPr txBox="1"/>
            <p:nvPr/>
          </p:nvSpPr>
          <p:spPr>
            <a:xfrm>
              <a:off x="359508" y="4442837"/>
              <a:ext cx="3384400" cy="698758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uint16_t* from</a:t>
              </a:r>
              <a:r>
                <a:rPr lang="ko-KR" altLang="en-US" sz="2000">
                  <a:solidFill>
                    <a:schemeClr val="bg1"/>
                  </a:solidFill>
                </a:rPr>
                <a:t> 부분에 입력받은 약속시간 저장 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grpSp>
          <p:nvGrpSpPr>
            <p:cNvPr id="26" name=""/>
            <p:cNvGrpSpPr/>
            <p:nvPr/>
          </p:nvGrpSpPr>
          <p:grpSpPr>
            <a:xfrm rot="0">
              <a:off x="4283967" y="3537011"/>
              <a:ext cx="4284476" cy="2415282"/>
              <a:chOff x="4283967" y="3537012"/>
              <a:chExt cx="4284476" cy="2415282"/>
            </a:xfrm>
          </p:grpSpPr>
          <p:pic>
            <p:nvPicPr>
              <p:cNvPr id="20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283967" y="3537012"/>
                <a:ext cx="4284476" cy="2415282"/>
              </a:xfrm>
              <a:prstGeom prst="rect">
                <a:avLst/>
              </a:prstGeom>
              <a:ln w="9525" cap="flat" cmpd="sng">
                <a:solidFill>
                  <a:srgbClr val="3b3838"/>
                </a:solidFill>
                <a:prstDash val="solid"/>
                <a:round/>
              </a:ln>
            </p:spPr>
          </p:pic>
          <p:sp>
            <p:nvSpPr>
              <p:cNvPr id="25" name="TextBox 13"/>
              <p:cNvSpPr txBox="1"/>
              <p:nvPr/>
            </p:nvSpPr>
            <p:spPr>
              <a:xfrm>
                <a:off x="4572000" y="4653136"/>
                <a:ext cx="3024336" cy="393958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r>
                  <a:rPr lang="en-US" altLang="ko-KR" sz="2000">
                    <a:solidFill>
                      <a:schemeClr val="bg1"/>
                    </a:solidFill>
                  </a:rPr>
                  <a:t>uint16_t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에 </a:t>
                </a:r>
                <a:endParaRPr lang="ko-KR" altLang="en-US" sz="2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"/>
            <p:cNvCxnSpPr>
              <a:stCxn id="24" idx="3"/>
              <a:endCxn id="25" idx="1"/>
            </p:cNvCxnSpPr>
            <p:nvPr/>
          </p:nvCxnSpPr>
          <p:spPr>
            <a:xfrm>
              <a:off x="3743908" y="4792216"/>
              <a:ext cx="828092" cy="57899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846724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1300" spc="329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김원중 </a:t>
            </a:r>
            <a:endParaRPr lang="ko-KR" altLang="en-US" sz="1300" spc="329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grpSp>
        <p:nvGrpSpPr>
          <p:cNvPr id="9" name="그룹 2"/>
          <p:cNvGrpSpPr/>
          <p:nvPr/>
        </p:nvGrpSpPr>
        <p:grpSpPr>
          <a:xfrm rot="0"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2" y="275338"/>
              <a:ext cx="1685385" cy="26597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34" name=""/>
          <p:cNvGrpSpPr/>
          <p:nvPr/>
        </p:nvGrpSpPr>
        <p:grpSpPr>
          <a:xfrm rot="0">
            <a:off x="467544" y="692695"/>
            <a:ext cx="7488323" cy="2008569"/>
            <a:chOff x="503548" y="1024386"/>
            <a:chExt cx="7488323" cy="2008569"/>
          </a:xfrm>
        </p:grpSpPr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3548" y="1024386"/>
              <a:ext cx="7488323" cy="2008569"/>
            </a:xfrm>
            <a:prstGeom prst="rect">
              <a:avLst/>
            </a:prstGeom>
          </p:spPr>
        </p:pic>
        <p:sp>
          <p:nvSpPr>
            <p:cNvPr id="33" name=""/>
            <p:cNvSpPr/>
            <p:nvPr/>
          </p:nvSpPr>
          <p:spPr>
            <a:xfrm>
              <a:off x="4572000" y="1952836"/>
              <a:ext cx="144016" cy="14401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647564" y="3034207"/>
            <a:ext cx="6084676" cy="10024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멘토선정 : 최효섭 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선정이유 : 전자부품연구원 (한국 </a:t>
            </a:r>
            <a:r>
              <a:rPr lang="en-US" altLang="ko-KR" sz="2000">
                <a:solidFill>
                  <a:schemeClr val="bg1"/>
                </a:solidFill>
              </a:rPr>
              <a:t>IoT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관련 공기업)에서 10년간 근무중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16</ep:Words>
  <ep:PresentationFormat>화면 슬라이드 쇼(4:3)</ep:PresentationFormat>
  <ep:Paragraphs>6</ep:Paragraphs>
  <ep:Slides>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2018-10-27T05:42:46.000</dcterms:created>
  <dc:creator>세규</dc:creator>
  <cp:lastModifiedBy>user</cp:lastModifiedBy>
  <dcterms:modified xsi:type="dcterms:W3CDTF">2019-03-26T10:22:35.372</dcterms:modified>
  <cp:revision>235</cp:revision>
  <dc:title>PowerPoint 프레젠테이션</dc:title>
</cp:coreProperties>
</file>