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"/>
  </p:notesMasterIdLst>
  <p:sldIdLst>
    <p:sldId id="26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동욱 김" initials="동김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8"/>
    <p:restoredTop sz="97655"/>
  </p:normalViewPr>
  <p:slideViewPr>
    <p:cSldViewPr>
      <p:cViewPr varScale="1">
        <p:scale>
          <a:sx n="81" d="100"/>
          <a:sy n="81" d="100"/>
        </p:scale>
        <p:origin x="1814" y="72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//</a:t>
            </a:r>
            <a:r>
              <a:rPr lang="ko-KR" altLang="en-US" dirty="0"/>
              <a:t>시계 외형을 나타내는데 필요한 여러가지 예시들을 연습해보았다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015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68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5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4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23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6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87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95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4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1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61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1491" y="152974"/>
            <a:ext cx="1177566" cy="29238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 lang="ko-KR"/>
            </a:pPr>
            <a:r>
              <a:rPr lang="en-US" altLang="ko-KR" sz="1300" spc="330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Ⅴ</a:t>
            </a:r>
            <a:r>
              <a:rPr lang="ko-KR" altLang="en-US" sz="1300" spc="330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. 임예지</a:t>
            </a:r>
          </a:p>
        </p:txBody>
      </p:sp>
      <p:grpSp>
        <p:nvGrpSpPr>
          <p:cNvPr id="9" name="그룹 2"/>
          <p:cNvGrpSpPr/>
          <p:nvPr/>
        </p:nvGrpSpPr>
        <p:grpSpPr>
          <a:xfrm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/>
            <p:cNvSpPr txBox="1"/>
            <p:nvPr/>
          </p:nvSpPr>
          <p:spPr>
            <a:xfrm>
              <a:off x="7066910" y="275339"/>
              <a:ext cx="1685387" cy="265971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2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프로젝트기획</a:t>
              </a:r>
              <a:endParaRPr lang="ko-KR" altLang="en-US" sz="120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14D28728-BF05-4D2B-A1FC-B3B7D05F8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40" y="584684"/>
            <a:ext cx="4460509" cy="37373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44F813E-B3D0-42B9-8D6F-ECBD4CD2F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028" y="1175675"/>
            <a:ext cx="4292477" cy="24145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CC16177-524E-4FD9-A17F-754F9D1AE8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0854" y="3738634"/>
            <a:ext cx="5468437" cy="30747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6F25F8-B98A-4DE1-B642-883E7DF96FE0}"/>
              </a:ext>
            </a:extLst>
          </p:cNvPr>
          <p:cNvSpPr txBox="1"/>
          <p:nvPr/>
        </p:nvSpPr>
        <p:spPr>
          <a:xfrm>
            <a:off x="111491" y="4470514"/>
            <a:ext cx="3275256" cy="129266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 lang="ko-KR"/>
            </a:pPr>
            <a:r>
              <a:rPr lang="en-US" altLang="ko-KR" sz="2000" dirty="0">
                <a:solidFill>
                  <a:schemeClr val="bg1"/>
                </a:solidFill>
              </a:rPr>
              <a:t>//</a:t>
            </a:r>
            <a:r>
              <a:rPr lang="ko-KR" altLang="en-US" sz="2000" dirty="0">
                <a:solidFill>
                  <a:schemeClr val="bg1"/>
                </a:solidFill>
              </a:rPr>
              <a:t>시계 외형을 나타내는데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defRPr lang="ko-KR"/>
            </a:pPr>
            <a:r>
              <a:rPr lang="ko-KR" altLang="en-US" sz="2000" dirty="0">
                <a:solidFill>
                  <a:schemeClr val="bg1"/>
                </a:solidFill>
              </a:rPr>
              <a:t>필요한 여러가지 예시들을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defRPr lang="ko-KR"/>
            </a:pPr>
            <a:r>
              <a:rPr lang="ko-KR" altLang="en-US" sz="2000" dirty="0">
                <a:solidFill>
                  <a:schemeClr val="bg1"/>
                </a:solidFill>
              </a:rPr>
              <a:t>연습해보았다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  <a:p>
            <a:pPr>
              <a:defRPr lang="ko-KR"/>
            </a:pPr>
            <a:endParaRPr lang="ko-KR" altLang="en-US" spc="330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/>
              </a:solidFill>
              <a:latin typeface="-윤고딕330"/>
              <a:ea typeface="-윤고딕330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23</Words>
  <Application>Microsoft Office PowerPoint</Application>
  <PresentationFormat>화면 슬라이드 쇼(4:3)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-윤고딕330</vt:lpstr>
      <vt:lpstr>함초롬돋움</vt:lpstr>
      <vt:lpstr>Arial</vt:lpstr>
      <vt:lpstr>Office 테마</vt:lpstr>
      <vt:lpstr>PowerPoint 프레젠테이션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임예지</cp:lastModifiedBy>
  <cp:revision>229</cp:revision>
  <dcterms:created xsi:type="dcterms:W3CDTF">2018-10-27T05:42:46Z</dcterms:created>
  <dcterms:modified xsi:type="dcterms:W3CDTF">2019-03-26T06:18:32Z</dcterms:modified>
  <cp:version>1000.0000.01</cp:version>
</cp:coreProperties>
</file>