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93" r:id="rId2"/>
    <p:sldId id="294" r:id="rId3"/>
    <p:sldId id="295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욱 김" initials="동김" lastIdx="1" clrIdx="0"/>
  <p:cmAuthor id="2" name="김원중" initials="김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5" autoAdjust="0"/>
    <p:restoredTop sz="94704" autoAdjust="0"/>
  </p:normalViewPr>
  <p:slideViewPr>
    <p:cSldViewPr>
      <p:cViewPr varScale="1">
        <p:scale>
          <a:sx n="86" d="100"/>
          <a:sy n="86" d="100"/>
        </p:scale>
        <p:origin x="1349" y="77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21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08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72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6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02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20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25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2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18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94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92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김동욱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90787" y="944724"/>
            <a:ext cx="186894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508" y="606170"/>
            <a:ext cx="202683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kumimoji="0" lang="ko-KR" altLang="en-US" sz="1600" b="1" i="0" u="none" strike="noStrike" kern="1200" cap="none" spc="304" normalizeH="0" baseline="0" noProof="0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첫번째앱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(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초안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213EC9-C7E7-4268-BFFE-593C56B5B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62" y="1624361"/>
            <a:ext cx="2615555" cy="4304494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C443435-9A41-4C6F-A717-65AAB8DF5F18}"/>
              </a:ext>
            </a:extLst>
          </p:cNvPr>
          <p:cNvSpPr/>
          <p:nvPr/>
        </p:nvSpPr>
        <p:spPr>
          <a:xfrm>
            <a:off x="4000816" y="2446165"/>
            <a:ext cx="972108" cy="540060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FBE125-3061-4EE8-8AA5-1FE7ED968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234" y="1992295"/>
            <a:ext cx="3476625" cy="14478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9CFCBCD-86D9-4DA4-BCC3-7B1353E1728B}"/>
              </a:ext>
            </a:extLst>
          </p:cNvPr>
          <p:cNvSpPr/>
          <p:nvPr/>
        </p:nvSpPr>
        <p:spPr>
          <a:xfrm>
            <a:off x="5400092" y="2096852"/>
            <a:ext cx="331236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 descr="JSONì ëí ì´ë¯¸ì§ ê²ìê²°ê³¼">
            <a:extLst>
              <a:ext uri="{FF2B5EF4-FFF2-40B4-BE49-F238E27FC236}">
                <a16:creationId xmlns:a16="http://schemas.microsoft.com/office/drawing/2014/main" id="{DF672B01-7BEF-4BBF-91D5-0E0FB5134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88" y="4847704"/>
            <a:ext cx="1819292" cy="148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D9E3DA4-3277-41EC-923E-C2E08B8A1901}"/>
              </a:ext>
            </a:extLst>
          </p:cNvPr>
          <p:cNvCxnSpPr>
            <a:stCxn id="14" idx="0"/>
            <a:endCxn id="3" idx="2"/>
          </p:cNvCxnSpPr>
          <p:nvPr/>
        </p:nvCxnSpPr>
        <p:spPr>
          <a:xfrm flipV="1">
            <a:off x="5329234" y="2564904"/>
            <a:ext cx="1727042" cy="2282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40380D-38E6-4B40-8372-8D4F2E588A58}"/>
              </a:ext>
            </a:extLst>
          </p:cNvPr>
          <p:cNvSpPr txBox="1"/>
          <p:nvPr/>
        </p:nvSpPr>
        <p:spPr>
          <a:xfrm>
            <a:off x="6624226" y="5269097"/>
            <a:ext cx="2592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JSON</a:t>
            </a:r>
            <a:r>
              <a:rPr lang="ko-KR" altLang="en-US" dirty="0">
                <a:solidFill>
                  <a:schemeClr val="bg1"/>
                </a:solidFill>
              </a:rPr>
              <a:t>파싱을 이용하여 자바스크립트 코드를 받을 예정</a:t>
            </a:r>
          </a:p>
        </p:txBody>
      </p:sp>
    </p:spTree>
    <p:extLst>
      <p:ext uri="{BB962C8B-B14F-4D97-AF65-F5344CB8AC3E}">
        <p14:creationId xmlns:p14="http://schemas.microsoft.com/office/powerpoint/2010/main" val="10779219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김동욱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90787" y="944724"/>
            <a:ext cx="186894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508" y="606170"/>
            <a:ext cx="202683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두번째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앱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(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초안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C443435-9A41-4C6F-A717-65AAB8DF5F18}"/>
              </a:ext>
            </a:extLst>
          </p:cNvPr>
          <p:cNvSpPr/>
          <p:nvPr/>
        </p:nvSpPr>
        <p:spPr>
          <a:xfrm>
            <a:off x="4085946" y="2276872"/>
            <a:ext cx="972108" cy="540060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5262A0-36C5-427D-A701-4D0FBA723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6" y="1124745"/>
            <a:ext cx="3771900" cy="28443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FDF597-A4D9-446F-8E75-939F25668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596" y="1124744"/>
            <a:ext cx="3705225" cy="57332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21205D2-B700-424A-AA28-234DDDDA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24" y="4105826"/>
            <a:ext cx="3630788" cy="2733675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B82DB05C-AD73-46BE-B598-F67B80297037}"/>
              </a:ext>
            </a:extLst>
          </p:cNvPr>
          <p:cNvSpPr/>
          <p:nvPr/>
        </p:nvSpPr>
        <p:spPr>
          <a:xfrm rot="4294317">
            <a:off x="4178951" y="4684776"/>
            <a:ext cx="612068" cy="756084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2F6B56E-D39C-41E0-8B27-FC4271396125}"/>
              </a:ext>
            </a:extLst>
          </p:cNvPr>
          <p:cNvSpPr/>
          <p:nvPr/>
        </p:nvSpPr>
        <p:spPr>
          <a:xfrm>
            <a:off x="1475656" y="2528900"/>
            <a:ext cx="936104" cy="396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1447674-11CB-4126-93E6-6786A4C64A16}"/>
              </a:ext>
            </a:extLst>
          </p:cNvPr>
          <p:cNvSpPr/>
          <p:nvPr/>
        </p:nvSpPr>
        <p:spPr>
          <a:xfrm>
            <a:off x="7698441" y="5481303"/>
            <a:ext cx="432048" cy="4766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A021C3-F183-4CC9-81EF-ADFAA010F76A}"/>
              </a:ext>
            </a:extLst>
          </p:cNvPr>
          <p:cNvSpPr/>
          <p:nvPr/>
        </p:nvSpPr>
        <p:spPr>
          <a:xfrm>
            <a:off x="353125" y="5062818"/>
            <a:ext cx="331236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2580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2" grpId="0" animBg="1"/>
      <p:bldP spid="5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김동욱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90787" y="944724"/>
            <a:ext cx="186894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508" y="606170"/>
            <a:ext cx="1868140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기본 앱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(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초안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88FEB9E-AAE6-4317-BB0E-6CA416F9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50" y="1397920"/>
            <a:ext cx="3524250" cy="27336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B12C954-9273-470D-9AB2-70CCE7BCD077}"/>
              </a:ext>
            </a:extLst>
          </p:cNvPr>
          <p:cNvSpPr/>
          <p:nvPr/>
        </p:nvSpPr>
        <p:spPr>
          <a:xfrm>
            <a:off x="467544" y="2384884"/>
            <a:ext cx="2772308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F7534A-1033-4943-8784-F3E659583123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239852" y="2528900"/>
            <a:ext cx="828092" cy="1260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4605A50-01F0-43D2-9574-A150637DE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016732"/>
            <a:ext cx="4968550" cy="4596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BB0E58-5A5B-4E6A-A6DB-67FB186148F6}"/>
              </a:ext>
            </a:extLst>
          </p:cNvPr>
          <p:cNvSpPr txBox="1"/>
          <p:nvPr/>
        </p:nvSpPr>
        <p:spPr>
          <a:xfrm>
            <a:off x="5112059" y="586080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자바스크립트를 가져온다</a:t>
            </a:r>
            <a:r>
              <a:rPr lang="en-US" altLang="ko-KR" dirty="0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C4A3608-1BBF-477D-936B-660F0F4862DF}"/>
              </a:ext>
            </a:extLst>
          </p:cNvPr>
          <p:cNvSpPr/>
          <p:nvPr/>
        </p:nvSpPr>
        <p:spPr>
          <a:xfrm>
            <a:off x="1331640" y="2979089"/>
            <a:ext cx="1044116" cy="6719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1655-ADCB-47F0-BF47-F88ADA4E8706}"/>
              </a:ext>
            </a:extLst>
          </p:cNvPr>
          <p:cNvSpPr txBox="1"/>
          <p:nvPr/>
        </p:nvSpPr>
        <p:spPr>
          <a:xfrm>
            <a:off x="290787" y="5118559"/>
            <a:ext cx="273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서버에 데이터를 보낸다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7B8AF32-AD39-4976-8A5C-DF7F3953FC9D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1657308" y="3651071"/>
            <a:ext cx="196390" cy="1467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0292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6" grpId="0" animBg="1"/>
      <p:bldP spid="8" grpId="0"/>
    </p:bld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54</Words>
  <Application>Microsoft Office PowerPoint</Application>
  <PresentationFormat>화면 슬라이드 쇼(4:3)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Noto Serif CJK KR Medium</vt:lpstr>
      <vt:lpstr>맑은 고딕</vt:lpstr>
      <vt:lpstr>-윤고딕330</vt:lpstr>
      <vt:lpstr>-윤고딕340</vt:lpstr>
      <vt:lpstr>함초롬돋움</vt:lpstr>
      <vt:lpstr>Arial</vt:lpstr>
      <vt:lpstr>3_Office 테마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동욱 김</cp:lastModifiedBy>
  <cp:revision>444</cp:revision>
  <dcterms:created xsi:type="dcterms:W3CDTF">2018-10-27T05:42:46Z</dcterms:created>
  <dcterms:modified xsi:type="dcterms:W3CDTF">2019-04-02T14:03:56Z</dcterms:modified>
  <cp:version>1000.0000.01</cp:version>
</cp:coreProperties>
</file>