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18" r:id="rId2"/>
    <p:sldMasterId id="2147483819" r:id="rId3"/>
    <p:sldMasterId id="2147483825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93" r:id="rId9"/>
    <p:sldId id="294" r:id="rId10"/>
    <p:sldId id="290" r:id="rId11"/>
    <p:sldId id="295" r:id="rId12"/>
    <p:sldId id="296" r:id="rId13"/>
    <p:sldId id="297" r:id="rId14"/>
    <p:sldId id="291" r:id="rId15"/>
    <p:sldId id="286" r:id="rId16"/>
    <p:sldId id="288" r:id="rId17"/>
    <p:sldId id="302" r:id="rId18"/>
    <p:sldId id="292" r:id="rId19"/>
    <p:sldId id="301" r:id="rId20"/>
    <p:sldId id="260" r:id="rId21"/>
    <p:sldId id="261" r:id="rId22"/>
    <p:sldId id="262" r:id="rId23"/>
    <p:sldId id="263" r:id="rId24"/>
    <p:sldId id="289" r:id="rId25"/>
    <p:sldId id="279" r:id="rId26"/>
    <p:sldId id="276" r:id="rId27"/>
    <p:sldId id="27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/>
  </p:normalViewPr>
  <p:slideViewPr>
    <p:cSldViewPr>
      <p:cViewPr varScale="1">
        <p:scale>
          <a:sx n="87" d="100"/>
          <a:sy n="87" d="100"/>
        </p:scale>
        <p:origin x="1358" y="106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서버의 블록도 입니다</a:t>
            </a:r>
            <a:r>
              <a:rPr lang="en-US" altLang="ko-KR" dirty="0"/>
              <a:t>. </a:t>
            </a:r>
            <a:r>
              <a:rPr lang="ko-KR" altLang="en-US" dirty="0"/>
              <a:t>서버가 실행하게 되면 정보의 </a:t>
            </a:r>
            <a:r>
              <a:rPr lang="ko-KR" altLang="en-US" dirty="0" err="1"/>
              <a:t>초깃값을</a:t>
            </a:r>
            <a:r>
              <a:rPr lang="ko-KR" altLang="en-US" dirty="0"/>
              <a:t> 위해 우선적으로 </a:t>
            </a:r>
            <a:r>
              <a:rPr lang="en-US" altLang="ko-KR" dirty="0" err="1"/>
              <a:t>OpenAPI</a:t>
            </a:r>
            <a:r>
              <a:rPr lang="ko-KR" altLang="en-US" dirty="0"/>
              <a:t>의 날씨 정보를 가져옵니다</a:t>
            </a:r>
            <a:r>
              <a:rPr lang="en-US" altLang="ko-KR" dirty="0"/>
              <a:t>. </a:t>
            </a:r>
            <a:r>
              <a:rPr lang="ko-KR" altLang="en-US" dirty="0"/>
              <a:t>그리고 주기적으로 동작하는 스케줄러를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스케줄러는 현재시간을 가져오고 </a:t>
            </a:r>
            <a:r>
              <a:rPr lang="en-US" altLang="ko-KR" dirty="0"/>
              <a:t>request</a:t>
            </a:r>
            <a:r>
              <a:rPr lang="ko-KR" altLang="en-US" dirty="0"/>
              <a:t>함수를 불러오는데요</a:t>
            </a:r>
            <a:r>
              <a:rPr lang="en-US" altLang="ko-KR" dirty="0"/>
              <a:t>. </a:t>
            </a:r>
            <a:r>
              <a:rPr lang="ko-KR" altLang="en-US" dirty="0"/>
              <a:t>이 함수에서 </a:t>
            </a:r>
            <a:r>
              <a:rPr lang="ko-KR" altLang="en-US" dirty="0" err="1"/>
              <a:t>쿼리문을</a:t>
            </a:r>
            <a:r>
              <a:rPr lang="ko-KR" altLang="en-US" dirty="0"/>
              <a:t> 만들어주는 함수로 부터 </a:t>
            </a:r>
            <a:r>
              <a:rPr lang="en-US" altLang="ko-KR" dirty="0"/>
              <a:t>URL</a:t>
            </a:r>
            <a:r>
              <a:rPr lang="ko-KR" altLang="en-US" dirty="0"/>
              <a:t>을 완성시켜 </a:t>
            </a:r>
            <a:r>
              <a:rPr lang="en-US" altLang="ko-KR" dirty="0" err="1"/>
              <a:t>OpenAPI</a:t>
            </a:r>
            <a:r>
              <a:rPr lang="ko-KR" altLang="en-US" dirty="0"/>
              <a:t>의 정보를 </a:t>
            </a:r>
            <a:r>
              <a:rPr lang="ko-KR" altLang="en-US" dirty="0" err="1"/>
              <a:t>가져올수</a:t>
            </a:r>
            <a:r>
              <a:rPr lang="ko-KR" altLang="en-US" dirty="0"/>
              <a:t>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가져온 날씨 </a:t>
            </a:r>
            <a:endParaRPr lang="en-US" altLang="ko-KR" dirty="0"/>
          </a:p>
          <a:p>
            <a:r>
              <a:rPr lang="ko-KR" altLang="en-US" dirty="0"/>
              <a:t>정보를 </a:t>
            </a:r>
            <a:r>
              <a:rPr lang="en-US" altLang="ko-KR" dirty="0" err="1"/>
              <a:t>json</a:t>
            </a:r>
            <a:r>
              <a:rPr lang="ko-KR" altLang="en-US" dirty="0"/>
              <a:t>으로 받고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파싱해준후</a:t>
            </a:r>
            <a:r>
              <a:rPr lang="ko-KR" altLang="en-US" dirty="0"/>
              <a:t> 우리가 필요한 정보들을 변수로 저장해 줍니다</a:t>
            </a:r>
            <a:r>
              <a:rPr lang="en-US" altLang="ko-KR" dirty="0"/>
              <a:t>. </a:t>
            </a:r>
            <a:r>
              <a:rPr lang="ko-KR" altLang="en-US" dirty="0"/>
              <a:t>그리고 나서 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ko-KR" altLang="en-US" dirty="0"/>
              <a:t>로 보내게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Cron_scheduler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함수입니다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open-API</a:t>
            </a:r>
            <a:r>
              <a:rPr lang="ko-KR" altLang="en-US" baseline="0" dirty="0"/>
              <a:t>에서 제공되는 정보를 가져오기 위해 주기적으로 </a:t>
            </a:r>
            <a:r>
              <a:rPr lang="ko-KR" altLang="en-US" baseline="0" dirty="0" err="1"/>
              <a:t>리퀘스트를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받기위해</a:t>
            </a:r>
            <a:r>
              <a:rPr lang="ko-KR" altLang="en-US" baseline="0" dirty="0"/>
              <a:t> 사용하는데요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(enter)</a:t>
            </a:r>
            <a:r>
              <a:rPr lang="ko-KR" altLang="en-US" baseline="0" dirty="0"/>
              <a:t>사용자 활용 가이드를 보시면 </a:t>
            </a:r>
            <a:endParaRPr lang="en-US" altLang="ko-KR" baseline="0" dirty="0"/>
          </a:p>
          <a:p>
            <a:r>
              <a:rPr lang="en-US" altLang="ko-KR" baseline="0" dirty="0"/>
              <a:t> (enter)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제공시간을 </a:t>
            </a:r>
            <a:r>
              <a:rPr lang="ko-KR" altLang="en-US" baseline="0" dirty="0" err="1"/>
              <a:t>보실수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통해</a:t>
            </a:r>
            <a:endParaRPr lang="en-US" altLang="ko-KR" baseline="0" dirty="0"/>
          </a:p>
          <a:p>
            <a:r>
              <a:rPr lang="en-US" altLang="ko-KR" baseline="0" dirty="0"/>
              <a:t> (enter) scheduler</a:t>
            </a:r>
            <a:r>
              <a:rPr lang="ko-KR" altLang="en-US" baseline="0" dirty="0"/>
              <a:t>를 구성 했는데요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파라미터로는</a:t>
            </a:r>
            <a:r>
              <a:rPr lang="ko-KR" altLang="en-US" baseline="0" dirty="0"/>
              <a:t> 맨 왼쪽이 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다음이 시간입니다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현재시간을 가져오는 </a:t>
            </a:r>
            <a:r>
              <a:rPr lang="en-US" altLang="ko-KR" dirty="0" err="1"/>
              <a:t>presentTime</a:t>
            </a:r>
            <a:r>
              <a:rPr lang="en-US" altLang="ko-KR" dirty="0"/>
              <a:t>()</a:t>
            </a:r>
            <a:r>
              <a:rPr lang="ko-KR" altLang="en-US" dirty="0"/>
              <a:t>함수인데요</a:t>
            </a:r>
            <a:endParaRPr lang="en-US" altLang="ko-KR" dirty="0"/>
          </a:p>
          <a:p>
            <a:r>
              <a:rPr lang="en-US" altLang="ko-KR" dirty="0"/>
              <a:t>(enter) new</a:t>
            </a:r>
            <a:r>
              <a:rPr lang="en-US" altLang="ko-KR" baseline="0" dirty="0"/>
              <a:t> Date()</a:t>
            </a:r>
            <a:r>
              <a:rPr lang="ko-KR" altLang="en-US" baseline="0" dirty="0"/>
              <a:t>함수를 통해 가져온 현재 정보를 나누어 변수 </a:t>
            </a:r>
            <a:r>
              <a:rPr lang="en-US" altLang="ko-KR" baseline="0" dirty="0" err="1"/>
              <a:t>cur_date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cur_time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연도와월일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시간을 나누어 담았습니다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웨더</a:t>
            </a:r>
            <a:r>
              <a:rPr lang="ko-KR" altLang="en-US" dirty="0"/>
              <a:t> </a:t>
            </a:r>
            <a:r>
              <a:rPr lang="ko-KR" altLang="en-US" dirty="0" err="1"/>
              <a:t>리퀘스트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이 함수는 </a:t>
            </a:r>
            <a:r>
              <a:rPr lang="en-US" altLang="ko-KR" dirty="0" err="1"/>
              <a:t>OpenApi</a:t>
            </a:r>
            <a:r>
              <a:rPr lang="ko-KR" altLang="en-US" dirty="0"/>
              <a:t>로 부터 정보를 요청하는 함수인데요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쿼리문을</a:t>
            </a:r>
            <a:r>
              <a:rPr lang="ko-KR" altLang="en-US" dirty="0"/>
              <a:t> 만들어주는 함수와 연동해 </a:t>
            </a:r>
            <a:r>
              <a:rPr lang="en-US" altLang="ko-KR" dirty="0"/>
              <a:t>URL </a:t>
            </a:r>
            <a:r>
              <a:rPr lang="ko-KR" altLang="en-US" dirty="0"/>
              <a:t>만들어 </a:t>
            </a:r>
            <a:r>
              <a:rPr lang="en-US" altLang="ko-KR" dirty="0"/>
              <a:t>request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다만</a:t>
            </a:r>
            <a:r>
              <a:rPr lang="en-US" altLang="ko-KR" dirty="0"/>
              <a:t>, node.js</a:t>
            </a:r>
            <a:r>
              <a:rPr lang="ko-KR" altLang="en-US" dirty="0"/>
              <a:t>가 동기식이라</a:t>
            </a:r>
            <a:r>
              <a:rPr lang="en-US" altLang="ko-KR" dirty="0"/>
              <a:t>, </a:t>
            </a:r>
            <a:r>
              <a:rPr lang="ko-KR" altLang="en-US" dirty="0"/>
              <a:t>지정해주지 않은 변수가 먼저 출력되어 오류를 발생해서 </a:t>
            </a:r>
            <a:r>
              <a:rPr lang="ko-KR" altLang="en-US" dirty="0" err="1"/>
              <a:t>리턴값을</a:t>
            </a:r>
            <a:r>
              <a:rPr lang="ko-KR" altLang="en-US" dirty="0"/>
              <a:t> </a:t>
            </a:r>
            <a:r>
              <a:rPr lang="en-US" altLang="ko-KR" dirty="0"/>
              <a:t>promise</a:t>
            </a:r>
            <a:r>
              <a:rPr lang="ko-KR" altLang="en-US" dirty="0"/>
              <a:t>를 줌으로써</a:t>
            </a:r>
            <a:r>
              <a:rPr lang="en-US" altLang="ko-KR" dirty="0"/>
              <a:t>, </a:t>
            </a:r>
            <a:r>
              <a:rPr lang="ko-KR" altLang="en-US" dirty="0" err="1"/>
              <a:t>동기식을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파싱해주는</a:t>
            </a:r>
            <a:r>
              <a:rPr lang="ko-KR" altLang="en-US" dirty="0"/>
              <a:t> 함수들입니다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 가이드를 보시면</a:t>
            </a:r>
            <a:r>
              <a:rPr lang="en-US" altLang="ko-KR" dirty="0"/>
              <a:t>, </a:t>
            </a:r>
            <a:r>
              <a:rPr lang="ko-KR" altLang="en-US" dirty="0"/>
              <a:t>발표시각 마다 다른 정보를 </a:t>
            </a:r>
            <a:r>
              <a:rPr lang="ko-KR" altLang="en-US" dirty="0" err="1"/>
              <a:t>출력하기때문에</a:t>
            </a:r>
            <a:r>
              <a:rPr lang="ko-KR" altLang="en-US" dirty="0"/>
              <a:t> 별도의 알고리즘이 필요했습니다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따라서 현재시간과  발표 시각을 비교해 최근의 자료를 가져오는 </a:t>
            </a:r>
            <a:r>
              <a:rPr lang="ko-KR" altLang="en-US" dirty="0" err="1"/>
              <a:t>로직을</a:t>
            </a:r>
            <a:r>
              <a:rPr lang="ko-KR" altLang="en-US" dirty="0"/>
              <a:t> 각각 구현했습니다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5318466" y="4293096"/>
            <a:ext cx="1907895" cy="232371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발표자 </a:t>
            </a: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팀원 </a:t>
            </a: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 </a:t>
            </a:r>
            <a:r>
              <a:rPr lang="ko-KR" altLang="en-US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</a:t>
            </a:r>
            <a:r>
              <a:rPr lang="ko-KR" altLang="en-US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김인겸 교수님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0A96-5D12-44A1-85A7-4F1D0ECDE43E}"/>
              </a:ext>
            </a:extLst>
          </p:cNvPr>
          <p:cNvSpPr txBox="1"/>
          <p:nvPr/>
        </p:nvSpPr>
        <p:spPr>
          <a:xfrm>
            <a:off x="4896036" y="4323446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1C697-8E9E-4156-AC09-DBD0F7E2245A}"/>
              </a:ext>
            </a:extLst>
          </p:cNvPr>
          <p:cNvSpPr txBox="1"/>
          <p:nvPr/>
        </p:nvSpPr>
        <p:spPr>
          <a:xfrm>
            <a:off x="4719929" y="432344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6814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기본 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FEB9E-AAE6-4317-BB0E-6CA416F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0" y="1397920"/>
            <a:ext cx="3524250" cy="2733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12C954-9273-470D-9AB2-70CCE7BCD077}"/>
              </a:ext>
            </a:extLst>
          </p:cNvPr>
          <p:cNvSpPr/>
          <p:nvPr/>
        </p:nvSpPr>
        <p:spPr>
          <a:xfrm>
            <a:off x="467544" y="2384884"/>
            <a:ext cx="2772308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7534A-1033-4943-8784-F3E65958312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239852" y="2528900"/>
            <a:ext cx="828092" cy="126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605A50-01F0-43D2-9574-A150637D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16732"/>
            <a:ext cx="4968550" cy="459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B0E58-5A5B-4E6A-A6DB-67FB186148F6}"/>
              </a:ext>
            </a:extLst>
          </p:cNvPr>
          <p:cNvSpPr txBox="1"/>
          <p:nvPr/>
        </p:nvSpPr>
        <p:spPr>
          <a:xfrm>
            <a:off x="5112059" y="586080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자바스크립트를 가져온다</a:t>
            </a:r>
            <a:r>
              <a:rPr lang="en-US" altLang="ko-KR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4A3608-1BBF-477D-936B-660F0F4862DF}"/>
              </a:ext>
            </a:extLst>
          </p:cNvPr>
          <p:cNvSpPr/>
          <p:nvPr/>
        </p:nvSpPr>
        <p:spPr>
          <a:xfrm>
            <a:off x="1331640" y="2979089"/>
            <a:ext cx="1044116" cy="671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1655-ADCB-47F0-BF47-F88ADA4E8706}"/>
              </a:ext>
            </a:extLst>
          </p:cNvPr>
          <p:cNvSpPr txBox="1"/>
          <p:nvPr/>
        </p:nvSpPr>
        <p:spPr>
          <a:xfrm>
            <a:off x="290787" y="5118559"/>
            <a:ext cx="273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서버에 데이터를 보낸다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B8AF32-AD39-4976-8A5C-DF7F3953FC9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57308" y="3651071"/>
            <a:ext cx="196390" cy="146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9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0" y="3826785"/>
            <a:ext cx="7488831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35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2" y="1520788"/>
            <a:ext cx="5724636" cy="4796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458AD-F319-448A-8095-238254A0B7B3}"/>
              </a:ext>
            </a:extLst>
          </p:cNvPr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0E107-AC7C-4681-9052-119EE863A8E1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6F246-B010-40BF-985A-7382B7D1DD5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7235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9" y="1268706"/>
            <a:ext cx="5369495" cy="3020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EC081-CA39-4B6E-82B5-8BF2E3BC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69" y="3485292"/>
            <a:ext cx="5995925" cy="337270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0B899CF-2574-4785-8798-4034CDB00E30}"/>
              </a:ext>
            </a:extLst>
          </p:cNvPr>
          <p:cNvSpPr/>
          <p:nvPr/>
        </p:nvSpPr>
        <p:spPr>
          <a:xfrm rot="2456190">
            <a:off x="3850676" y="3647850"/>
            <a:ext cx="1296144" cy="69979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47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EC081-CA39-4B6E-82B5-8BF2E3BC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1" y="1808823"/>
            <a:ext cx="8976314" cy="50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093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0" y="4978913"/>
            <a:ext cx="7609460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95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7019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80752-724D-4C7F-9583-9EBB22176613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5031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3289287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77932" y="1633103"/>
            <a:ext cx="7146930" cy="3735620"/>
            <a:chOff x="450493" y="1030635"/>
            <a:chExt cx="7146930" cy="37356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93" y="1268760"/>
              <a:ext cx="6995993" cy="175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98" y="3080330"/>
              <a:ext cx="7134225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4" y="1030635"/>
              <a:ext cx="4333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3995936" y="2574908"/>
            <a:ext cx="1296144" cy="2088232"/>
            <a:chOff x="2915816" y="1988840"/>
            <a:chExt cx="1296144" cy="2088232"/>
          </a:xfrm>
        </p:grpSpPr>
        <p:sp>
          <p:nvSpPr>
            <p:cNvPr id="9" name="타원 8"/>
            <p:cNvSpPr/>
            <p:nvPr/>
          </p:nvSpPr>
          <p:spPr>
            <a:xfrm>
              <a:off x="2987824" y="1988840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987824" y="2210289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87824" y="2420888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915816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563888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32259" y="2449718"/>
            <a:ext cx="2809106" cy="2215102"/>
            <a:chOff x="3744744" y="1971659"/>
            <a:chExt cx="2809106" cy="2215102"/>
          </a:xfrm>
        </p:grpSpPr>
        <p:sp>
          <p:nvSpPr>
            <p:cNvPr id="15" name="오른쪽 화살표 14"/>
            <p:cNvSpPr/>
            <p:nvPr/>
          </p:nvSpPr>
          <p:spPr>
            <a:xfrm rot="10800000">
              <a:off x="3744744" y="2145977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30310" y="1971659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시간 차이</a:t>
              </a:r>
            </a:p>
          </p:txBody>
        </p:sp>
        <p:sp>
          <p:nvSpPr>
            <p:cNvPr id="17" name="오른쪽 화살표 16"/>
            <p:cNvSpPr/>
            <p:nvPr/>
          </p:nvSpPr>
          <p:spPr>
            <a:xfrm rot="10800000">
              <a:off x="4430450" y="3834141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6016" y="3659823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시간 차이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37" y="4988973"/>
            <a:ext cx="6825250" cy="75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49027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1237059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66" y="1669107"/>
            <a:ext cx="6163093" cy="360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FAA84-77A3-460E-BB85-845EDADF68B8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21" y="838088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48770" y="2062224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09" y="511124"/>
            <a:ext cx="4627785" cy="63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280616" y="712074"/>
            <a:ext cx="3456385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8C04-503A-44B6-BC2F-071EA0D78BC8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–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5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 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876762"/>
            <a:ext cx="96212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▶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283D-14AE-44D2-A4CE-41D9CED97E71}"/>
              </a:ext>
            </a:extLst>
          </p:cNvPr>
          <p:cNvSpPr txBox="1"/>
          <p:nvPr/>
        </p:nvSpPr>
        <p:spPr>
          <a:xfrm>
            <a:off x="2879812" y="1852372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21035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47864" y="3613323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7139"/>
            <a:ext cx="806671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3123"/>
            <a:ext cx="440263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3" y="1813122"/>
            <a:ext cx="444494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FB8A0-F644-4B18-9F14-6E69EF7FFBA1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4952213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지도교수 상담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7164C3-1C3B-40B6-9F3B-6B1882F3F88B}"/>
              </a:ext>
            </a:extLst>
          </p:cNvPr>
          <p:cNvGrpSpPr/>
          <p:nvPr/>
        </p:nvGrpSpPr>
        <p:grpSpPr>
          <a:xfrm>
            <a:off x="2559010" y="808368"/>
            <a:ext cx="3912617" cy="1755795"/>
            <a:chOff x="2559010" y="808368"/>
            <a:chExt cx="3912617" cy="1755795"/>
          </a:xfrm>
        </p:grpSpPr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E9A3AB59-7112-4B0E-99C8-4B8362093523}"/>
                </a:ext>
              </a:extLst>
            </p:cNvPr>
            <p:cNvSpPr/>
            <p:nvPr/>
          </p:nvSpPr>
          <p:spPr>
            <a:xfrm>
              <a:off x="2559010" y="808368"/>
              <a:ext cx="3744416" cy="1755795"/>
            </a:xfrm>
            <a:prstGeom prst="wedgeRectCallout">
              <a:avLst>
                <a:gd name="adj1" fmla="val -70148"/>
                <a:gd name="adj2" fmla="val 40145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0E52D9-20A0-4FF9-93A9-97673440D1C9}"/>
                </a:ext>
              </a:extLst>
            </p:cNvPr>
            <p:cNvSpPr txBox="1"/>
            <p:nvPr/>
          </p:nvSpPr>
          <p:spPr>
            <a:xfrm>
              <a:off x="2727211" y="951969"/>
              <a:ext cx="37444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err="1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라즈베리파이로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 서버를 만들면 </a:t>
              </a:r>
              <a:endPara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로컬 호스트로만 접근이 가능한데</a:t>
              </a:r>
              <a:r>
                <a:rPr lang="en-US" altLang="ko-KR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외부 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IP</a:t>
              </a: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로 접근</a:t>
              </a:r>
              <a:r>
                <a:rPr kumimoji="0" lang="ko-KR" altLang="en-US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 할 수 없나요</a:t>
              </a:r>
              <a:r>
                <a:rPr kumimoji="0" lang="en-US" altLang="ko-KR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?</a:t>
              </a:r>
              <a:endPara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6F94D70-04B2-438E-88CC-13544142C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8" y="3876857"/>
            <a:ext cx="1969287" cy="1969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EEF40A-D8F8-46E1-94D8-FC5749FE4686}"/>
              </a:ext>
            </a:extLst>
          </p:cNvPr>
          <p:cNvSpPr txBox="1"/>
          <p:nvPr/>
        </p:nvSpPr>
        <p:spPr>
          <a:xfrm>
            <a:off x="6829238" y="5906161"/>
            <a:ext cx="216910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C6605E"/>
                </a:highlight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김용규 교수님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A9381A-F72C-48A0-BF53-A8737E7CB4F3}"/>
              </a:ext>
            </a:extLst>
          </p:cNvPr>
          <p:cNvGrpSpPr/>
          <p:nvPr/>
        </p:nvGrpSpPr>
        <p:grpSpPr>
          <a:xfrm>
            <a:off x="-45111" y="754085"/>
            <a:ext cx="2460314" cy="2905718"/>
            <a:chOff x="87839" y="721364"/>
            <a:chExt cx="2460314" cy="2905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22AE-1D74-477D-A77B-EDF1BE28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9" y="1028134"/>
              <a:ext cx="1860377" cy="25989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A95754-B065-480C-907D-F4D88743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01826">
              <a:off x="1348279" y="721364"/>
              <a:ext cx="1199874" cy="119987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BD10E1-5C77-4ACF-8FD1-B734A986B7F2}"/>
              </a:ext>
            </a:extLst>
          </p:cNvPr>
          <p:cNvGrpSpPr/>
          <p:nvPr/>
        </p:nvGrpSpPr>
        <p:grpSpPr>
          <a:xfrm>
            <a:off x="2366897" y="3573016"/>
            <a:ext cx="3936583" cy="2857845"/>
            <a:chOff x="2411760" y="3604335"/>
            <a:chExt cx="3936583" cy="2857845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9519E779-F778-4D5F-8BFB-4A123C180D2B}"/>
                </a:ext>
              </a:extLst>
            </p:cNvPr>
            <p:cNvSpPr/>
            <p:nvPr/>
          </p:nvSpPr>
          <p:spPr>
            <a:xfrm>
              <a:off x="2411760" y="3604335"/>
              <a:ext cx="3744416" cy="2445298"/>
            </a:xfrm>
            <a:prstGeom prst="wedgeRectCallout">
              <a:avLst>
                <a:gd name="adj1" fmla="val 73766"/>
                <a:gd name="adj2" fmla="val 34915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53DA74-6CEB-403F-A796-B0FEACBB8BAF}"/>
                </a:ext>
              </a:extLst>
            </p:cNvPr>
            <p:cNvSpPr txBox="1"/>
            <p:nvPr/>
          </p:nvSpPr>
          <p:spPr>
            <a:xfrm>
              <a:off x="2603927" y="3876857"/>
              <a:ext cx="3744416" cy="2585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포트 포워드를 이용하여 </a:t>
              </a:r>
              <a:r>
                <a:rPr kumimoji="0" lang="ko-KR" altLang="en-US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라즈베리파이에서</a:t>
              </a: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 외부</a:t>
              </a:r>
              <a:r>
                <a:rPr kumimoji="0" lang="ko-KR" altLang="en-US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 접근을 허용하거나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, 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따로 서버를 만드는게 </a:t>
              </a:r>
              <a:r>
                <a:rPr lang="ko-KR" altLang="en-US" dirty="0" err="1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좋을거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 같구나</a:t>
              </a:r>
              <a:r>
                <a:rPr lang="en-US" altLang="ko-KR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. AWS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를 사용해 서버 서비스를 이용해도 되고</a:t>
              </a:r>
              <a:r>
                <a:rPr lang="en-US" altLang="ko-KR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, 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만든 서버를 그대로 사용하고 싶으면</a:t>
              </a:r>
              <a:r>
                <a:rPr lang="en-US" altLang="ko-KR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, NAS</a:t>
              </a:r>
              <a:r>
                <a:rPr lang="ko-KR" altLang="en-US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공유기를 통해 공유기 서버를 만드는 것도 한 방법이지</a:t>
              </a:r>
              <a:endPara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Ⅲ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향후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5565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355976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227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4E6A17-9F05-452E-9DD4-3FA7A7A680A7}"/>
              </a:ext>
            </a:extLst>
          </p:cNvPr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– LED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1DA3F-9B26-40D5-9AE7-D2D12621AB67}"/>
              </a:ext>
            </a:extLst>
          </p:cNvPr>
          <p:cNvSpPr txBox="1"/>
          <p:nvPr/>
        </p:nvSpPr>
        <p:spPr>
          <a:xfrm>
            <a:off x="1043608" y="4026840"/>
            <a:ext cx="748883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서비스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서버와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NAS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공유기 조사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</a:t>
            </a:r>
          </a:p>
          <a:p>
            <a:pPr lvl="0">
              <a:defRPr/>
            </a:pP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	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	 </a:t>
            </a:r>
            <a:r>
              <a:rPr lang="ko-KR" altLang="en-US" sz="2300" dirty="0" err="1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캐드로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디자인한 결과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3d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프린트 출력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A71B5-72DA-4FD3-93E2-82AB1D9B7D09}"/>
              </a:ext>
            </a:extLst>
          </p:cNvPr>
          <p:cNvSpPr txBox="1"/>
          <p:nvPr/>
        </p:nvSpPr>
        <p:spPr>
          <a:xfrm>
            <a:off x="1050898" y="2874712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구글캘린더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정보</a:t>
            </a: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를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APP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으로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받기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E60A8-2EEA-4DE4-B462-FE98A9B395EC}"/>
              </a:ext>
            </a:extLst>
          </p:cNvPr>
          <p:cNvSpPr txBox="1"/>
          <p:nvPr/>
        </p:nvSpPr>
        <p:spPr>
          <a:xfrm>
            <a:off x="1043607" y="5106960"/>
            <a:ext cx="7417823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kumimoji="0" lang="en-US" altLang="ko-KR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OpenAPI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데이터에 정보 입히기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</a:p>
          <a:p>
            <a:pPr lvl="0">
              <a:defRPr/>
            </a:pP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	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	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인터페이스 구축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33AF2-28BE-4B15-8994-274E84606720}"/>
              </a:ext>
            </a:extLst>
          </p:cNvPr>
          <p:cNvSpPr txBox="1"/>
          <p:nvPr/>
        </p:nvSpPr>
        <p:spPr>
          <a:xfrm>
            <a:off x="683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AE0A4-2048-43EA-8441-72E8B77D18EE}"/>
              </a:ext>
            </a:extLst>
          </p:cNvPr>
          <p:cNvSpPr txBox="1"/>
          <p:nvPr/>
        </p:nvSpPr>
        <p:spPr>
          <a:xfrm>
            <a:off x="682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38D6F-9644-40C0-897D-EDDC4FE72031}"/>
              </a:ext>
            </a:extLst>
          </p:cNvPr>
          <p:cNvSpPr txBox="1"/>
          <p:nvPr/>
        </p:nvSpPr>
        <p:spPr>
          <a:xfrm>
            <a:off x="690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AEAAC-38BD-41E4-97BC-2E2A3963B480}"/>
              </a:ext>
            </a:extLst>
          </p:cNvPr>
          <p:cNvSpPr txBox="1"/>
          <p:nvPr/>
        </p:nvSpPr>
        <p:spPr>
          <a:xfrm>
            <a:off x="682569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B462F8-4B30-4644-8DCC-FD4DEB4CC9E5}"/>
              </a:ext>
            </a:extLst>
          </p:cNvPr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이번 주 목표 </a:t>
            </a:r>
            <a:r>
              <a:rPr lang="en-US" altLang="ko-KR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(4</a:t>
            </a:r>
            <a:r>
              <a:rPr lang="ko-KR" altLang="en-US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fontAlgn="base"/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175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5EE1F53-DC45-4C52-8EEF-5A5FAAED8FC3}"/>
              </a:ext>
            </a:extLst>
          </p:cNvPr>
          <p:cNvSpPr/>
          <p:nvPr/>
        </p:nvSpPr>
        <p:spPr>
          <a:xfrm>
            <a:off x="395535" y="1492768"/>
            <a:ext cx="8243917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9918" y="1736812"/>
            <a:ext cx="3327699" cy="2378562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68" name="TextBox 13"/>
          <p:cNvSpPr txBox="1"/>
          <p:nvPr/>
        </p:nvSpPr>
        <p:spPr>
          <a:xfrm>
            <a:off x="4860033" y="2245055"/>
            <a:ext cx="3816423" cy="1003925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몇 명의 약속시간을 저장할 지 설정하는 함수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(*현재 최대 2명까지 가능) </a:t>
            </a:r>
          </a:p>
        </p:txBody>
      </p:sp>
      <p:cxnSp>
        <p:nvCxnSpPr>
          <p:cNvPr id="69" name="직선 연결선 68"/>
          <p:cNvCxnSpPr>
            <a:endCxn id="68" idx="1"/>
          </p:cNvCxnSpPr>
          <p:nvPr/>
        </p:nvCxnSpPr>
        <p:spPr>
          <a:xfrm flipV="1">
            <a:off x="4147618" y="2747017"/>
            <a:ext cx="712415" cy="179075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3"/>
          <p:cNvSpPr txBox="1"/>
          <p:nvPr/>
        </p:nvSpPr>
        <p:spPr>
          <a:xfrm>
            <a:off x="629562" y="4394980"/>
            <a:ext cx="3384376" cy="394190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12시또는 24시를 입력받음 </a:t>
            </a:r>
          </a:p>
        </p:txBody>
      </p:sp>
      <p:sp>
        <p:nvSpPr>
          <p:cNvPr id="71" name="TextBox 13"/>
          <p:cNvSpPr txBox="1"/>
          <p:nvPr/>
        </p:nvSpPr>
        <p:spPr>
          <a:xfrm>
            <a:off x="601942" y="5519488"/>
            <a:ext cx="3384400" cy="1003232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입력받은 시간방식을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저장하여 </a:t>
            </a:r>
            <a:r>
              <a:rPr lang="en-US" altLang="ko-KR" sz="2000">
                <a:solidFill>
                  <a:schemeClr val="bg1"/>
                </a:solidFill>
              </a:rPr>
              <a:t>LED</a:t>
            </a:r>
            <a:r>
              <a:rPr lang="ko-KR" altLang="en-US" sz="2000">
                <a:solidFill>
                  <a:schemeClr val="bg1"/>
                </a:solidFill>
              </a:rPr>
              <a:t>입력변수에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다시저장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rcRect t="15370"/>
          <a:stretch>
            <a:fillRect/>
          </a:stretch>
        </p:blipFill>
        <p:spPr>
          <a:xfrm>
            <a:off x="4391472" y="3969060"/>
            <a:ext cx="4752528" cy="2700300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75" name="TextBox 13"/>
          <p:cNvSpPr txBox="1"/>
          <p:nvPr/>
        </p:nvSpPr>
        <p:spPr>
          <a:xfrm>
            <a:off x="4355976" y="4725144"/>
            <a:ext cx="4284476" cy="540060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4355976" y="4077072"/>
            <a:ext cx="1728192" cy="576064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endParaRPr lang="en-US" altLang="ko-KR" sz="200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endCxn id="76" idx="1"/>
          </p:cNvCxnSpPr>
          <p:nvPr/>
        </p:nvCxnSpPr>
        <p:spPr>
          <a:xfrm flipV="1">
            <a:off x="4031940" y="4365104"/>
            <a:ext cx="324036" cy="252028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1" idx="3"/>
            <a:endCxn id="75" idx="1"/>
          </p:cNvCxnSpPr>
          <p:nvPr/>
        </p:nvCxnSpPr>
        <p:spPr>
          <a:xfrm rot="5400000" flipH="1" flipV="1">
            <a:off x="3658194" y="5323322"/>
            <a:ext cx="1025930" cy="369634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rcRect b="6850"/>
          <a:stretch>
            <a:fillRect/>
          </a:stretch>
        </p:blipFill>
        <p:spPr>
          <a:xfrm>
            <a:off x="784870" y="1679275"/>
            <a:ext cx="3679118" cy="48958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rcRect r="42040"/>
          <a:stretch>
            <a:fillRect/>
          </a:stretch>
        </p:blipFill>
        <p:spPr>
          <a:xfrm>
            <a:off x="827584" y="2791780"/>
            <a:ext cx="2484276" cy="457200"/>
          </a:xfrm>
          <a:prstGeom prst="rect">
            <a:avLst/>
          </a:prstGeom>
        </p:spPr>
      </p:pic>
      <p:sp>
        <p:nvSpPr>
          <p:cNvPr id="67" name="TextBox 13"/>
          <p:cNvSpPr txBox="1"/>
          <p:nvPr/>
        </p:nvSpPr>
        <p:spPr>
          <a:xfrm>
            <a:off x="4752528" y="1556792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</a:p>
        </p:txBody>
      </p:sp>
      <p:cxnSp>
        <p:nvCxnSpPr>
          <p:cNvPr id="68" name="직선 연결선 67"/>
          <p:cNvCxnSpPr>
            <a:stCxn id="65" idx="3"/>
            <a:endCxn id="67" idx="1"/>
          </p:cNvCxnSpPr>
          <p:nvPr/>
        </p:nvCxnSpPr>
        <p:spPr>
          <a:xfrm>
            <a:off x="4463988" y="1924068"/>
            <a:ext cx="288540" cy="134488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3"/>
          <p:cNvSpPr txBox="1"/>
          <p:nvPr/>
        </p:nvSpPr>
        <p:spPr>
          <a:xfrm>
            <a:off x="3672409" y="2665680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</a:p>
        </p:txBody>
      </p:sp>
      <p:cxnSp>
        <p:nvCxnSpPr>
          <p:cNvPr id="70" name="직선 연결선 69"/>
          <p:cNvCxnSpPr>
            <a:stCxn id="66" idx="3"/>
            <a:endCxn id="69" idx="1"/>
          </p:cNvCxnSpPr>
          <p:nvPr/>
        </p:nvCxnSpPr>
        <p:spPr>
          <a:xfrm>
            <a:off x="3311860" y="3020380"/>
            <a:ext cx="360549" cy="147064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t="25730" b="27850"/>
          <a:stretch>
            <a:fillRect/>
          </a:stretch>
        </p:blipFill>
        <p:spPr>
          <a:xfrm>
            <a:off x="647564" y="3789040"/>
            <a:ext cx="4031940" cy="1751014"/>
          </a:xfrm>
          <a:prstGeom prst="roundRect">
            <a:avLst>
              <a:gd name="adj" fmla="val 16667"/>
            </a:avLst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l="11800" t="25740" r="-1970" b="34220"/>
          <a:stretch>
            <a:fillRect/>
          </a:stretch>
        </p:blipFill>
        <p:spPr>
          <a:xfrm>
            <a:off x="4572000" y="4797152"/>
            <a:ext cx="3996444" cy="176482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1" y="2643618"/>
            <a:ext cx="6905478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60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첫번째앱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13EC9-C7E7-4268-BFFE-593C56B5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2" y="1624361"/>
            <a:ext cx="2615555" cy="430449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00816" y="2446165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BE125-3061-4EE8-8AA5-1FE7ED96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4" y="1992295"/>
            <a:ext cx="3476625" cy="1447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CFCBCD-86D9-4DA4-BCC3-7B1353E1728B}"/>
              </a:ext>
            </a:extLst>
          </p:cNvPr>
          <p:cNvSpPr/>
          <p:nvPr/>
        </p:nvSpPr>
        <p:spPr>
          <a:xfrm>
            <a:off x="5400092" y="2096852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F672B01-7BEF-4BBF-91D5-0E0FB513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88" y="4847704"/>
            <a:ext cx="1819292" cy="14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9E3DA4-3277-41EC-923E-C2E08B8A1901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5329234" y="2564904"/>
            <a:ext cx="1727042" cy="228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0380D-38E6-4B40-8372-8D4F2E588A58}"/>
              </a:ext>
            </a:extLst>
          </p:cNvPr>
          <p:cNvSpPr txBox="1"/>
          <p:nvPr/>
        </p:nvSpPr>
        <p:spPr>
          <a:xfrm>
            <a:off x="6624226" y="5269097"/>
            <a:ext cx="259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JSON</a:t>
            </a:r>
            <a:r>
              <a:rPr lang="ko-KR" altLang="en-US" dirty="0">
                <a:solidFill>
                  <a:schemeClr val="bg1"/>
                </a:solidFill>
              </a:rPr>
              <a:t>파싱을 이용하여 자바스크립트 코드를 받을 예정</a:t>
            </a: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두번째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85946" y="2276872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262A0-36C5-427D-A701-4D0FBA72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" y="1124745"/>
            <a:ext cx="3771900" cy="2844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FDF597-A4D9-446F-8E75-939F2566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96" y="1124744"/>
            <a:ext cx="3705225" cy="57332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1205D2-B700-424A-AA28-234DDDDA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4" y="4105826"/>
            <a:ext cx="3630788" cy="27336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2DB05C-AD73-46BE-B598-F67B80297037}"/>
              </a:ext>
            </a:extLst>
          </p:cNvPr>
          <p:cNvSpPr/>
          <p:nvPr/>
        </p:nvSpPr>
        <p:spPr>
          <a:xfrm rot="4294317">
            <a:off x="4178951" y="4684776"/>
            <a:ext cx="612068" cy="75608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F6B56E-D39C-41E0-8B27-FC4271396125}"/>
              </a:ext>
            </a:extLst>
          </p:cNvPr>
          <p:cNvSpPr/>
          <p:nvPr/>
        </p:nvSpPr>
        <p:spPr>
          <a:xfrm>
            <a:off x="1475656" y="2528900"/>
            <a:ext cx="93610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447674-11CB-4126-93E6-6786A4C64A16}"/>
              </a:ext>
            </a:extLst>
          </p:cNvPr>
          <p:cNvSpPr/>
          <p:nvPr/>
        </p:nvSpPr>
        <p:spPr>
          <a:xfrm>
            <a:off x="7698441" y="5481303"/>
            <a:ext cx="432048" cy="476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A021C3-F183-4CC9-81EF-ADFAA010F76A}"/>
              </a:ext>
            </a:extLst>
          </p:cNvPr>
          <p:cNvSpPr/>
          <p:nvPr/>
        </p:nvSpPr>
        <p:spPr>
          <a:xfrm>
            <a:off x="353125" y="5062818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8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  <p:bldP spid="5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886</Words>
  <Application>Microsoft Office PowerPoint</Application>
  <PresentationFormat>화면 슬라이드 쇼(4:3)</PresentationFormat>
  <Paragraphs>180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Noto Serif CJK KR Medium</vt:lpstr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2_Office 테마</vt:lpstr>
      <vt:lpstr>1_Office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518</cp:revision>
  <dcterms:created xsi:type="dcterms:W3CDTF">2018-10-27T05:42:46Z</dcterms:created>
  <dcterms:modified xsi:type="dcterms:W3CDTF">2019-04-03T03:38:29Z</dcterms:modified>
</cp:coreProperties>
</file>