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1" autoAdjust="0"/>
  </p:normalViewPr>
  <p:slideViewPr>
    <p:cSldViewPr>
      <p:cViewPr varScale="1">
        <p:scale>
          <a:sx n="100" d="100"/>
          <a:sy n="100" d="100"/>
        </p:scale>
        <p:origin x="-13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6167-C763-4CC6-87F5-666AE8A8A02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29A7-1A10-406D-AB2C-21F5C6748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3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서버의 블록도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실행하게 되면 정보의 </a:t>
            </a:r>
            <a:r>
              <a:rPr lang="ko-KR" altLang="en-US" dirty="0" err="1" smtClean="0"/>
              <a:t>초깃값을</a:t>
            </a:r>
            <a:r>
              <a:rPr lang="ko-KR" altLang="en-US" dirty="0" smtClean="0"/>
              <a:t> 위해 우선적으로 </a:t>
            </a:r>
            <a:r>
              <a:rPr lang="en-US" altLang="ko-KR" dirty="0" err="1" smtClean="0"/>
              <a:t>OpenAPI</a:t>
            </a:r>
            <a:r>
              <a:rPr lang="ko-KR" altLang="en-US" dirty="0" smtClean="0"/>
              <a:t>의 날씨 정보를 가져옵니다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주기적으로 동작하는 스케줄러를 실행합니다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스케줄러는 현재시간을 가져오고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함수를 불러오는데요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함수에서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만들어주는 함수로 부터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완성시켜 </a:t>
            </a:r>
            <a:r>
              <a:rPr lang="en-US" altLang="ko-KR" dirty="0" err="1" smtClean="0"/>
              <a:t>OpenAPI</a:t>
            </a:r>
            <a:r>
              <a:rPr lang="ko-KR" altLang="en-US" dirty="0" smtClean="0"/>
              <a:t>의 정보를 </a:t>
            </a:r>
            <a:r>
              <a:rPr lang="ko-KR" altLang="en-US" dirty="0" err="1" smtClean="0"/>
              <a:t>가져올수</a:t>
            </a:r>
            <a:r>
              <a:rPr lang="ko-KR" altLang="en-US" dirty="0" smtClean="0"/>
              <a:t> 있게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그렇게 가져온 날씨 </a:t>
            </a:r>
            <a:endParaRPr lang="en-US" altLang="ko-KR" dirty="0" smtClean="0"/>
          </a:p>
          <a:p>
            <a:r>
              <a:rPr lang="ko-KR" altLang="en-US" dirty="0" smtClean="0"/>
              <a:t>정보를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파싱해준후</a:t>
            </a:r>
            <a:r>
              <a:rPr lang="ko-KR" altLang="en-US" dirty="0" smtClean="0"/>
              <a:t> 우리가 필요한 정보들을 변수로 저장해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나서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로 보내게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Cron_scheduler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open-API</a:t>
            </a:r>
            <a:r>
              <a:rPr lang="ko-KR" altLang="en-US" baseline="0" dirty="0" smtClean="0"/>
              <a:t>에서 제공되는 정보를 가져오기 위해 주기적으로 </a:t>
            </a:r>
            <a:r>
              <a:rPr lang="ko-KR" altLang="en-US" baseline="0" dirty="0" err="1" smtClean="0"/>
              <a:t>리퀘스트를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받기위해</a:t>
            </a:r>
            <a:r>
              <a:rPr lang="ko-KR" altLang="en-US" baseline="0" dirty="0" smtClean="0"/>
              <a:t> 사용하는데요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(enter)</a:t>
            </a:r>
            <a:r>
              <a:rPr lang="ko-KR" altLang="en-US" baseline="0" dirty="0" smtClean="0"/>
              <a:t>사용자 활용 가이드를 보시면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 (enter)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제공시간을 </a:t>
            </a:r>
            <a:r>
              <a:rPr lang="ko-KR" altLang="en-US" baseline="0" dirty="0" err="1" smtClean="0"/>
              <a:t>보실수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통해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 (enter) scheduler</a:t>
            </a:r>
            <a:r>
              <a:rPr lang="ko-KR" altLang="en-US" baseline="0" dirty="0" smtClean="0"/>
              <a:t>를 구성 했는데요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파라미터로는</a:t>
            </a:r>
            <a:r>
              <a:rPr lang="ko-KR" altLang="en-US" baseline="0" dirty="0" smtClean="0"/>
              <a:t> 맨 왼쪽이 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다음이 시간입니다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현재시간을 가져오는 </a:t>
            </a:r>
            <a:r>
              <a:rPr lang="en-US" altLang="ko-KR" dirty="0" err="1" smtClean="0"/>
              <a:t>presentTime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함수인데요</a:t>
            </a:r>
            <a:endParaRPr lang="en-US" altLang="ko-KR" dirty="0" smtClean="0"/>
          </a:p>
          <a:p>
            <a:r>
              <a:rPr lang="en-US" altLang="ko-KR" dirty="0" smtClean="0"/>
              <a:t>(enter) new</a:t>
            </a:r>
            <a:r>
              <a:rPr lang="en-US" altLang="ko-KR" baseline="0" dirty="0" smtClean="0"/>
              <a:t> Date()</a:t>
            </a:r>
            <a:r>
              <a:rPr lang="ko-KR" altLang="en-US" baseline="0" dirty="0" smtClean="0"/>
              <a:t>함수를 통해 가져온 현재 정보를 나누어 변수 </a:t>
            </a:r>
            <a:r>
              <a:rPr lang="en-US" altLang="ko-KR" baseline="0" dirty="0" err="1" smtClean="0"/>
              <a:t>cur_date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cur_time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연도와월일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시간을 나누어 담았습니다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 smtClean="0"/>
              <a:t>웨더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리퀘스트</a:t>
            </a:r>
            <a:r>
              <a:rPr lang="ko-KR" altLang="en-US" dirty="0" smtClean="0"/>
              <a:t> 함수입니다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함수는 </a:t>
            </a:r>
            <a:r>
              <a:rPr lang="en-US" altLang="ko-KR" dirty="0" err="1" smtClean="0"/>
              <a:t>OpenApi</a:t>
            </a:r>
            <a:r>
              <a:rPr lang="ko-KR" altLang="en-US" dirty="0" smtClean="0"/>
              <a:t>로 부터 정보를 요청하는 함수인데요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만들어주는 함수와 연동해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만들어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하게 됩니다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node.js</a:t>
            </a:r>
            <a:r>
              <a:rPr lang="ko-KR" altLang="en-US" dirty="0" smtClean="0"/>
              <a:t>가 동기식이라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지정해주지 않은 변수가 먼저 출력되어 오류를 발생해서 </a:t>
            </a:r>
            <a:r>
              <a:rPr lang="ko-KR" altLang="en-US" dirty="0" err="1" smtClean="0"/>
              <a:t>리턴값을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promise</a:t>
            </a:r>
            <a:r>
              <a:rPr lang="ko-KR" altLang="en-US" dirty="0" smtClean="0"/>
              <a:t>를 줌으로써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동기식을</a:t>
            </a:r>
            <a:r>
              <a:rPr lang="ko-KR" altLang="en-US" dirty="0" smtClean="0"/>
              <a:t> 만들었습니다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 smtClean="0"/>
              <a:t>파싱해주는</a:t>
            </a:r>
            <a:r>
              <a:rPr lang="ko-KR" altLang="en-US" dirty="0" smtClean="0"/>
              <a:t> 함수들입니다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사용자 가이드를 보시면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발표시각 마다 다른 정보를 </a:t>
            </a:r>
            <a:r>
              <a:rPr lang="ko-KR" altLang="en-US" dirty="0" err="1" smtClean="0"/>
              <a:t>출력하기때문에</a:t>
            </a:r>
            <a:r>
              <a:rPr lang="ko-KR" altLang="en-US" dirty="0" smtClean="0"/>
              <a:t> 별도의 알고리즘이 필요했습니다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따라서 현재시간과  발표 시각을 비교해 최근의 자료를 가져오는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각각 구현했습니다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429A7-1A10-406D-AB2C-21F5C6748C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5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9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9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9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0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E95E-2F08-427F-AE77-65711C13E152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C499-9C7D-4CA9-AB22-5A1573939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2780928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37972" y="1124744"/>
            <a:ext cx="7146930" cy="3735620"/>
            <a:chOff x="450493" y="1030635"/>
            <a:chExt cx="7146930" cy="37356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93" y="1268760"/>
              <a:ext cx="6995993" cy="175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98" y="3080330"/>
              <a:ext cx="7134225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4" y="1030635"/>
              <a:ext cx="4333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55976" y="2066549"/>
            <a:ext cx="1296144" cy="2088232"/>
            <a:chOff x="2915816" y="1988840"/>
            <a:chExt cx="1296144" cy="2088232"/>
          </a:xfrm>
        </p:grpSpPr>
        <p:sp>
          <p:nvSpPr>
            <p:cNvPr id="9" name="타원 8"/>
            <p:cNvSpPr/>
            <p:nvPr/>
          </p:nvSpPr>
          <p:spPr>
            <a:xfrm>
              <a:off x="2987824" y="1988840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987824" y="2210289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87824" y="2420888"/>
              <a:ext cx="648072" cy="1554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915816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563888" y="3789040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092299" y="1941359"/>
            <a:ext cx="2809106" cy="2215102"/>
            <a:chOff x="3744744" y="1971659"/>
            <a:chExt cx="2809106" cy="2215102"/>
          </a:xfrm>
        </p:grpSpPr>
        <p:sp>
          <p:nvSpPr>
            <p:cNvPr id="15" name="오른쪽 화살표 14"/>
            <p:cNvSpPr/>
            <p:nvPr/>
          </p:nvSpPr>
          <p:spPr>
            <a:xfrm rot="10800000">
              <a:off x="3744744" y="2145977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30310" y="1971659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시간 차이</a:t>
              </a:r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0800000">
              <a:off x="4430450" y="3834141"/>
              <a:ext cx="285565" cy="2274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16016" y="3659823"/>
              <a:ext cx="1837834" cy="526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 smtClean="0"/>
                <a:t>시간 차이</a:t>
              </a:r>
              <a:endParaRPr lang="ko-KR" alt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77" y="4480614"/>
            <a:ext cx="6825250" cy="75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4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76470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66" y="1196752"/>
            <a:ext cx="6163093" cy="360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35897" y="1700808"/>
            <a:ext cx="208823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9708"/>
            <a:ext cx="4627785" cy="630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267743" y="350658"/>
            <a:ext cx="3456385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581977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47864" y="3068960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806671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440263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63" y="1268759"/>
            <a:ext cx="4444943" cy="466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237</Words>
  <Application>Microsoft Office PowerPoint</Application>
  <PresentationFormat>화면 슬라이드 쇼(4:3)</PresentationFormat>
  <Paragraphs>24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13</cp:revision>
  <dcterms:created xsi:type="dcterms:W3CDTF">2019-04-02T07:35:55Z</dcterms:created>
  <dcterms:modified xsi:type="dcterms:W3CDTF">2019-04-02T15:37:25Z</dcterms:modified>
</cp:coreProperties>
</file>