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93" r:id="rId2"/>
    <p:sldId id="298" r:id="rId3"/>
    <p:sldId id="294" r:id="rId4"/>
    <p:sldId id="297" r:id="rId5"/>
    <p:sldId id="299" r:id="rId6"/>
    <p:sldId id="300" r:id="rId7"/>
    <p:sldId id="30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  <p:cmAuthor id="2" name="김원중" initials="김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704" autoAdjust="0"/>
  </p:normalViewPr>
  <p:slideViewPr>
    <p:cSldViewPr>
      <p:cViewPr varScale="1">
        <p:scale>
          <a:sx n="64" d="100"/>
          <a:sy n="64" d="100"/>
        </p:scale>
        <p:origin x="67" y="547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21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08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2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6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02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20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25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8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94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92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김동욱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944724"/>
            <a:ext cx="186894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t1.daumcdn.net/cfile/tistory/99B5BC4E5B4F44C425">
            <a:extLst>
              <a:ext uri="{FF2B5EF4-FFF2-40B4-BE49-F238E27FC236}">
                <a16:creationId xmlns:a16="http://schemas.microsoft.com/office/drawing/2014/main" id="{0C98FFBC-51BE-408C-9CA2-6309DF8A3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87" y="1331769"/>
            <a:ext cx="8392255" cy="486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29632-6946-40C1-945E-ED97685E64B5}"/>
              </a:ext>
            </a:extLst>
          </p:cNvPr>
          <p:cNvSpPr txBox="1"/>
          <p:nvPr/>
        </p:nvSpPr>
        <p:spPr>
          <a:xfrm>
            <a:off x="143508" y="606170"/>
            <a:ext cx="195758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-윤고딕340"/>
                <a:ea typeface="Noto Serif CJK KR Black" panose="02020900000000000000" pitchFamily="18" charset="-127"/>
              </a:rPr>
              <a:t>전체적인 </a:t>
            </a:r>
            <a:r>
              <a:rPr lang="en-US" altLang="ko-KR" sz="1600" b="1" dirty="0">
                <a:solidFill>
                  <a:schemeClr val="bg1"/>
                </a:solidFill>
                <a:latin typeface="-윤고딕340"/>
                <a:ea typeface="Noto Serif CJK KR Black" panose="02020900000000000000" pitchFamily="18" charset="-127"/>
              </a:rPr>
              <a:t>API </a:t>
            </a:r>
            <a:r>
              <a:rPr lang="ko-KR" altLang="en-US" sz="1600" b="1" dirty="0">
                <a:solidFill>
                  <a:schemeClr val="bg1"/>
                </a:solidFill>
                <a:latin typeface="-윤고딕340"/>
                <a:ea typeface="Noto Serif CJK KR Black" panose="02020900000000000000" pitchFamily="18" charset="-127"/>
              </a:rPr>
              <a:t>구조도</a:t>
            </a:r>
            <a:endParaRPr kumimoji="0" lang="ko-KR" altLang="en-US" sz="1600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-윤고딕340"/>
              <a:ea typeface="Noto Serif CJK KR Black" panose="020209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92192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김동욱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944724"/>
            <a:ext cx="186894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t1.daumcdn.net/cfile/tistory/99B5BC4E5B4F44C425">
            <a:extLst>
              <a:ext uri="{FF2B5EF4-FFF2-40B4-BE49-F238E27FC236}">
                <a16:creationId xmlns:a16="http://schemas.microsoft.com/office/drawing/2014/main" id="{0C98FFBC-51BE-408C-9CA2-6309DF8A3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99" y="1266823"/>
            <a:ext cx="8392255" cy="486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.huffingtonpost.com/asset/5ab8573d1f0000260616b6b1.png?ops=scalefit_630_noupscale">
            <a:extLst>
              <a:ext uri="{FF2B5EF4-FFF2-40B4-BE49-F238E27FC236}">
                <a16:creationId xmlns:a16="http://schemas.microsoft.com/office/drawing/2014/main" id="{C90C325D-4ABE-42FB-9C04-63440B7E1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2048930"/>
            <a:ext cx="3888432" cy="498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3F5EB7-6386-44D3-BD22-7422BBB82715}"/>
              </a:ext>
            </a:extLst>
          </p:cNvPr>
          <p:cNvSpPr txBox="1"/>
          <p:nvPr/>
        </p:nvSpPr>
        <p:spPr>
          <a:xfrm>
            <a:off x="143508" y="606170"/>
            <a:ext cx="2043060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-윤고딕340"/>
                <a:ea typeface="Noto Serif CJK KR Black" panose="02020900000000000000" pitchFamily="18" charset="-127"/>
              </a:rPr>
              <a:t>전체적인 </a:t>
            </a:r>
            <a:r>
              <a:rPr lang="en-US" altLang="ko-KR" sz="1600" b="1" dirty="0">
                <a:solidFill>
                  <a:schemeClr val="bg1"/>
                </a:solidFill>
                <a:latin typeface="-윤고딕340"/>
                <a:ea typeface="Noto Serif CJK KR Black" panose="02020900000000000000" pitchFamily="18" charset="-127"/>
              </a:rPr>
              <a:t>API </a:t>
            </a:r>
            <a:r>
              <a:rPr lang="ko-KR" altLang="en-US" sz="1600" b="1" dirty="0">
                <a:solidFill>
                  <a:schemeClr val="bg1"/>
                </a:solidFill>
                <a:latin typeface="-윤고딕340"/>
                <a:ea typeface="Noto Serif CJK KR Black" panose="02020900000000000000" pitchFamily="18" charset="-127"/>
              </a:rPr>
              <a:t>구조도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AFE7B3-341C-4065-8103-799DA57341FE}"/>
              </a:ext>
            </a:extLst>
          </p:cNvPr>
          <p:cNvSpPr/>
          <p:nvPr/>
        </p:nvSpPr>
        <p:spPr>
          <a:xfrm>
            <a:off x="3563888" y="1605713"/>
            <a:ext cx="2448272" cy="599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477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김동욱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944724"/>
            <a:ext cx="186894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E886735-39FD-4B81-A4B1-D54D7089C905}"/>
              </a:ext>
            </a:extLst>
          </p:cNvPr>
          <p:cNvSpPr txBox="1"/>
          <p:nvPr/>
        </p:nvSpPr>
        <p:spPr>
          <a:xfrm>
            <a:off x="143508" y="584685"/>
            <a:ext cx="158417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-윤고딕340"/>
              </a:rPr>
              <a:t>build.gradle</a:t>
            </a:r>
            <a:endParaRPr lang="en-US" altLang="ko-KR" sz="1600" b="1" dirty="0">
              <a:solidFill>
                <a:schemeClr val="bg1"/>
              </a:solidFill>
              <a:latin typeface="-윤고딕34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8FC7ACA-F9B1-4207-8410-715A8F7BEDAC}"/>
              </a:ext>
            </a:extLst>
          </p:cNvPr>
          <p:cNvGrpSpPr/>
          <p:nvPr/>
        </p:nvGrpSpPr>
        <p:grpSpPr>
          <a:xfrm>
            <a:off x="611560" y="1407440"/>
            <a:ext cx="8194299" cy="4649841"/>
            <a:chOff x="935596" y="1407441"/>
            <a:chExt cx="7191375" cy="31718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2B84AE3-C2F7-4795-8C7B-2A4DD324C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596" y="1407441"/>
              <a:ext cx="7191375" cy="3171825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F49800F-A3FD-4580-B771-5E0398C67810}"/>
                </a:ext>
              </a:extLst>
            </p:cNvPr>
            <p:cNvSpPr/>
            <p:nvPr/>
          </p:nvSpPr>
          <p:spPr>
            <a:xfrm>
              <a:off x="1242238" y="2178041"/>
              <a:ext cx="4913937" cy="2068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0319196-044E-4285-9E7F-D34CCC733F4B}"/>
                </a:ext>
              </a:extLst>
            </p:cNvPr>
            <p:cNvSpPr/>
            <p:nvPr/>
          </p:nvSpPr>
          <p:spPr>
            <a:xfrm>
              <a:off x="1242238" y="3300798"/>
              <a:ext cx="6174078" cy="3388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51B0EF2-6C0D-4F7E-8C68-216EC875288D}"/>
                </a:ext>
              </a:extLst>
            </p:cNvPr>
            <p:cNvSpPr/>
            <p:nvPr/>
          </p:nvSpPr>
          <p:spPr>
            <a:xfrm>
              <a:off x="1237842" y="2433749"/>
              <a:ext cx="4913937" cy="2068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125804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김동욱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944724"/>
            <a:ext cx="186894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508" y="606170"/>
            <a:ext cx="1145955" cy="58477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applesdgothicneo-ultralight"/>
              </a:rPr>
              <a:t>Credential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D83688-B605-44CD-9A3C-4C76975C6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700808"/>
            <a:ext cx="8410575" cy="11525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E551F9-C37F-4C3C-87B4-C10B064D5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3664743"/>
            <a:ext cx="6953250" cy="457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E136508-92F4-4FC5-819E-10120395F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4933354"/>
            <a:ext cx="8334375" cy="44767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F0AA450-31C4-4557-86B2-4C0A7AB67241}"/>
              </a:ext>
            </a:extLst>
          </p:cNvPr>
          <p:cNvSpPr/>
          <p:nvPr/>
        </p:nvSpPr>
        <p:spPr>
          <a:xfrm>
            <a:off x="4325801" y="3565599"/>
            <a:ext cx="1872208" cy="684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1B3DD35-9914-422E-8279-AD60EB0CCED6}"/>
              </a:ext>
            </a:extLst>
          </p:cNvPr>
          <p:cNvSpPr/>
          <p:nvPr/>
        </p:nvSpPr>
        <p:spPr>
          <a:xfrm>
            <a:off x="5261905" y="4815153"/>
            <a:ext cx="1326319" cy="684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67C908-D44E-4214-9843-CFFF3B3609FA}"/>
              </a:ext>
            </a:extLst>
          </p:cNvPr>
          <p:cNvSpPr/>
          <p:nvPr/>
        </p:nvSpPr>
        <p:spPr>
          <a:xfrm>
            <a:off x="773430" y="2060848"/>
            <a:ext cx="4158610" cy="24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06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김동욱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944724"/>
            <a:ext cx="186894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E886735-39FD-4B81-A4B1-D54D7089C905}"/>
              </a:ext>
            </a:extLst>
          </p:cNvPr>
          <p:cNvSpPr txBox="1"/>
          <p:nvPr/>
        </p:nvSpPr>
        <p:spPr>
          <a:xfrm>
            <a:off x="143508" y="584685"/>
            <a:ext cx="158417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white"/>
                </a:solidFill>
                <a:latin typeface="-윤고딕340"/>
                <a:ea typeface="맑은 고딕" panose="020B0503020000020004" pitchFamily="50" charset="-127"/>
              </a:rPr>
              <a:t>Service </a:t>
            </a:r>
            <a:r>
              <a:rPr lang="ko-KR" altLang="en-US" sz="1600" b="1" dirty="0">
                <a:solidFill>
                  <a:prstClr val="white"/>
                </a:solidFill>
                <a:latin typeface="-윤고딕340"/>
                <a:ea typeface="맑은 고딕" panose="020B0503020000020004" pitchFamily="50" charset="-127"/>
              </a:rPr>
              <a:t>생성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윤고딕34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3C6F97-6199-4CFF-94F7-6130462D7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97920"/>
            <a:ext cx="8037426" cy="39032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714DCA-0EA2-4297-BEFA-CD147D3D575A}"/>
              </a:ext>
            </a:extLst>
          </p:cNvPr>
          <p:cNvSpPr/>
          <p:nvPr/>
        </p:nvSpPr>
        <p:spPr>
          <a:xfrm>
            <a:off x="1331640" y="2960948"/>
            <a:ext cx="6531332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1753B9-4696-460F-8FDC-45007AAE13C4}"/>
              </a:ext>
            </a:extLst>
          </p:cNvPr>
          <p:cNvSpPr/>
          <p:nvPr/>
        </p:nvSpPr>
        <p:spPr>
          <a:xfrm>
            <a:off x="1334997" y="1556805"/>
            <a:ext cx="5001199" cy="4977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D54A5C0-B15B-47B6-9348-04B5372A8AB3}"/>
              </a:ext>
            </a:extLst>
          </p:cNvPr>
          <p:cNvSpPr/>
          <p:nvPr/>
        </p:nvSpPr>
        <p:spPr>
          <a:xfrm>
            <a:off x="3845359" y="3275546"/>
            <a:ext cx="1194693" cy="5479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382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김동욱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944724"/>
            <a:ext cx="186894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E886735-39FD-4B81-A4B1-D54D7089C905}"/>
              </a:ext>
            </a:extLst>
          </p:cNvPr>
          <p:cNvSpPr txBox="1"/>
          <p:nvPr/>
        </p:nvSpPr>
        <p:spPr>
          <a:xfrm>
            <a:off x="143508" y="584685"/>
            <a:ext cx="158417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340"/>
                <a:ea typeface="맑은 고딕" panose="020B0503020000020004" pitchFamily="50" charset="-127"/>
                <a:cs typeface="+mn-cs"/>
              </a:rPr>
              <a:t>Events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340"/>
                <a:ea typeface="맑은 고딕" panose="020B0503020000020004" pitchFamily="50" charset="-127"/>
                <a:cs typeface="+mn-cs"/>
              </a:rPr>
              <a:t>생성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윤고딕34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9EDF4E-A857-46C7-892C-B12FFBEFB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99" y="1031598"/>
            <a:ext cx="7915275" cy="582639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B3B078-8E3F-4BEF-81ED-84D216B8853C}"/>
              </a:ext>
            </a:extLst>
          </p:cNvPr>
          <p:cNvSpPr/>
          <p:nvPr/>
        </p:nvSpPr>
        <p:spPr>
          <a:xfrm>
            <a:off x="935596" y="2060848"/>
            <a:ext cx="3744416" cy="14761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https://t1.daumcdn.net/cfile/tistory/222A924A57978DEF07">
            <a:extLst>
              <a:ext uri="{FF2B5EF4-FFF2-40B4-BE49-F238E27FC236}">
                <a16:creationId xmlns:a16="http://schemas.microsoft.com/office/drawing/2014/main" id="{A654D9AB-A086-4D0A-8083-0AA58FC60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243" y="2228850"/>
            <a:ext cx="16764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DF16CB-8BDD-49E0-8411-AC68DDBF8DC0}"/>
              </a:ext>
            </a:extLst>
          </p:cNvPr>
          <p:cNvSpPr/>
          <p:nvPr/>
        </p:nvSpPr>
        <p:spPr>
          <a:xfrm>
            <a:off x="1898637" y="1023028"/>
            <a:ext cx="2925392" cy="3686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160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김동욱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944724"/>
            <a:ext cx="186894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E886735-39FD-4B81-A4B1-D54D7089C905}"/>
              </a:ext>
            </a:extLst>
          </p:cNvPr>
          <p:cNvSpPr txBox="1"/>
          <p:nvPr/>
        </p:nvSpPr>
        <p:spPr>
          <a:xfrm>
            <a:off x="143508" y="584685"/>
            <a:ext cx="158417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white"/>
                </a:solidFill>
                <a:latin typeface="-윤고딕340"/>
                <a:ea typeface="맑은 고딕" panose="020B0503020000020004" pitchFamily="50" charset="-127"/>
              </a:rPr>
              <a:t>정리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윤고딕34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AB6E68-66B4-446B-9802-4C5538BDD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1376435"/>
            <a:ext cx="68389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7485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73</Words>
  <Application>Microsoft Office PowerPoint</Application>
  <PresentationFormat>화면 슬라이드 쇼(4:3)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applesdgothicneo-ultralight</vt:lpstr>
      <vt:lpstr>맑은 고딕</vt:lpstr>
      <vt:lpstr>-윤고딕330</vt:lpstr>
      <vt:lpstr>-윤고딕340</vt:lpstr>
      <vt:lpstr>함초롬돋움</vt:lpstr>
      <vt:lpstr>Arial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동욱 김</cp:lastModifiedBy>
  <cp:revision>460</cp:revision>
  <dcterms:created xsi:type="dcterms:W3CDTF">2018-10-27T05:42:46Z</dcterms:created>
  <dcterms:modified xsi:type="dcterms:W3CDTF">2019-04-09T16:07:58Z</dcterms:modified>
  <cp:version>1000.0000.01</cp:version>
</cp:coreProperties>
</file>