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38" autoAdjust="0"/>
  </p:normalViewPr>
  <p:slideViewPr>
    <p:cSldViewPr>
      <p:cViewPr>
        <p:scale>
          <a:sx n="100" d="100"/>
          <a:sy n="100" d="100"/>
        </p:scale>
        <p:origin x="-135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5E522-DB91-4976-BAD3-9EFC7D433AC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73F43-8899-42FC-84B8-C8927F6A5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3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저번에 발표한 서버 블록도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서버를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에 올리는 부분을 수정하였습니다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Web</a:t>
            </a:r>
            <a:r>
              <a:rPr lang="en-US" altLang="ko-KR" baseline="0" dirty="0" smtClean="0"/>
              <a:t> APIs</a:t>
            </a:r>
            <a:r>
              <a:rPr lang="ko-KR" altLang="en-US" baseline="0" dirty="0" smtClean="0"/>
              <a:t>에 올려놓고 바로 다음 함수인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send()</a:t>
            </a:r>
            <a:r>
              <a:rPr lang="ko-KR" altLang="en-US" baseline="0" dirty="0" smtClean="0"/>
              <a:t>함수를 실행합니다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과정을 거치기 때문에 미처 </a:t>
            </a:r>
            <a:r>
              <a:rPr lang="en-US" altLang="ko-KR" baseline="0" dirty="0" err="1" smtClean="0"/>
              <a:t>openAPI</a:t>
            </a:r>
            <a:r>
              <a:rPr lang="ko-KR" altLang="en-US" baseline="0" dirty="0" smtClean="0"/>
              <a:t>로 요청했던 값이 미쳐 </a:t>
            </a:r>
            <a:r>
              <a:rPr lang="en-US" altLang="ko-KR" baseline="0" dirty="0" smtClean="0"/>
              <a:t>response</a:t>
            </a:r>
            <a:r>
              <a:rPr lang="ko-KR" altLang="en-US" baseline="0" dirty="0" smtClean="0"/>
              <a:t>하기 전에 </a:t>
            </a:r>
            <a:r>
              <a:rPr lang="en-US" altLang="ko-KR" baseline="0" dirty="0" err="1" smtClean="0"/>
              <a:t>tcp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로 보내 </a:t>
            </a:r>
            <a:r>
              <a:rPr lang="ko-KR" altLang="en-US" baseline="0" dirty="0" err="1" smtClean="0"/>
              <a:t>값오류가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발생한것이였습니다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그래서 </a:t>
            </a:r>
            <a:r>
              <a:rPr lang="en-US" altLang="ko-KR" dirty="0" smtClean="0"/>
              <a:t>promise </a:t>
            </a:r>
            <a:r>
              <a:rPr lang="ko-KR" altLang="en-US" dirty="0" smtClean="0"/>
              <a:t>모듈의 정확한 </a:t>
            </a:r>
            <a:r>
              <a:rPr lang="ko-KR" altLang="en-US" dirty="0" err="1" smtClean="0"/>
              <a:t>콜백함수를</a:t>
            </a:r>
            <a:r>
              <a:rPr lang="ko-KR" altLang="en-US" dirty="0" smtClean="0"/>
              <a:t> 구현하여서 문제를 해결했습니다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promise</a:t>
            </a:r>
            <a:r>
              <a:rPr lang="ko-KR" altLang="en-US" dirty="0" smtClean="0"/>
              <a:t>를 적용해준 </a:t>
            </a:r>
            <a:r>
              <a:rPr lang="ko-KR" altLang="en-US" dirty="0" err="1" smtClean="0"/>
              <a:t>함수속에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만들어주는 </a:t>
            </a:r>
            <a:r>
              <a:rPr lang="en-US" altLang="ko-KR" dirty="0" err="1" smtClean="0"/>
              <a:t>queryMaker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실행되고 결과값을 가져오는 의미의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then</a:t>
            </a:r>
            <a:r>
              <a:rPr lang="ko-KR" altLang="en-US" dirty="0" smtClean="0"/>
              <a:t>을 써주고  그</a:t>
            </a:r>
            <a:r>
              <a:rPr lang="ko-KR" altLang="en-US" baseline="0" dirty="0" smtClean="0"/>
              <a:t> 안에 다시 함수를 넣어주는 이른바 </a:t>
            </a:r>
            <a:r>
              <a:rPr lang="ko-KR" altLang="en-US" baseline="0" dirty="0" err="1" smtClean="0"/>
              <a:t>콜백함수를</a:t>
            </a:r>
            <a:r>
              <a:rPr lang="ko-KR" altLang="en-US" baseline="0" dirty="0" smtClean="0"/>
              <a:t> 지금까지 했던 서버에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전부 적용해 주었습니다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결과를 확인하기 위해 </a:t>
            </a:r>
            <a:r>
              <a:rPr lang="en-US" altLang="ko-KR" dirty="0" smtClean="0"/>
              <a:t>express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모듈을 사용해 간단한 웹을 구성했고</a:t>
            </a:r>
            <a:r>
              <a:rPr lang="en-US" altLang="ko-KR" baseline="0" dirty="0" smtClean="0"/>
              <a:t>, list </a:t>
            </a:r>
            <a:r>
              <a:rPr lang="ko-KR" altLang="en-US" baseline="0" dirty="0" smtClean="0"/>
              <a:t>배열을 만들어 값이 바뀌면 자동으로 </a:t>
            </a:r>
            <a:r>
              <a:rPr lang="en-US" altLang="ko-KR" baseline="0" dirty="0" smtClean="0"/>
              <a:t>list</a:t>
            </a:r>
            <a:r>
              <a:rPr lang="ko-KR" altLang="en-US" baseline="0" dirty="0" smtClean="0"/>
              <a:t>에 추가해주어서 웹에 뿌려주는 알고리즘을 작성했습니다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실제로 동작 확인을 위해 </a:t>
            </a:r>
            <a:r>
              <a:rPr lang="en-US" altLang="ko-KR" baseline="0" dirty="0" smtClean="0"/>
              <a:t>ec2</a:t>
            </a:r>
            <a:r>
              <a:rPr lang="ko-KR" altLang="en-US" baseline="0" dirty="0" smtClean="0"/>
              <a:t>에 서버를 개방하고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지속적으로 값을 추출한 결과입니다</a:t>
            </a:r>
            <a:r>
              <a:rPr lang="en-US" altLang="ko-KR" baseline="0" dirty="0" smtClean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보시면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 간격으로 값이 나오고 있으며</a:t>
            </a:r>
            <a:r>
              <a:rPr lang="en-US" altLang="ko-KR" baseline="0" dirty="0" smtClean="0"/>
              <a:t>,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시간 단위로 또 다른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가져와주는 </a:t>
            </a:r>
            <a:r>
              <a:rPr lang="ko-KR" altLang="en-US" dirty="0" err="1" smtClean="0"/>
              <a:t>스케줄러역시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</a:t>
            </a:r>
            <a:r>
              <a:rPr lang="ko-KR" altLang="en-US" dirty="0" smtClean="0"/>
              <a:t>잘 동작되고 있는 것을 볼 수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en-US" altLang="ko-KR" dirty="0" err="1" smtClean="0"/>
              <a:t>Aws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amazon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ec2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가상 컴퓨팅 환경을 구축하고</a:t>
            </a:r>
            <a:r>
              <a:rPr lang="en-US" altLang="ko-KR" baseline="0" dirty="0" smtClean="0"/>
              <a:t>, node.js</a:t>
            </a:r>
            <a:r>
              <a:rPr lang="ko-KR" altLang="en-US" baseline="0" dirty="0" smtClean="0"/>
              <a:t>로 만든 서버를 탑재한 수정된 서버 </a:t>
            </a:r>
            <a:r>
              <a:rPr lang="ko-KR" altLang="en-US" baseline="0" dirty="0" err="1" smtClean="0"/>
              <a:t>블록도입니다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아마존에서 제공하는 가상 컴퓨팅을 </a:t>
            </a:r>
            <a:r>
              <a:rPr lang="ko-KR" altLang="en-US" baseline="0" dirty="0" err="1" smtClean="0"/>
              <a:t>구축하기위해서</a:t>
            </a:r>
            <a:r>
              <a:rPr lang="en-US" altLang="ko-KR" dirty="0" smtClean="0"/>
              <a:t> /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aseline="0" dirty="0" smtClean="0"/>
              <a:t>아마존에서 제공하는 가상 컴퓨팅을 </a:t>
            </a:r>
            <a:r>
              <a:rPr lang="ko-KR" altLang="en-US" baseline="0" dirty="0" err="1" smtClean="0"/>
              <a:t>구축하기위해서</a:t>
            </a:r>
            <a:r>
              <a:rPr lang="en-US" altLang="ko-KR" dirty="0" smtClean="0"/>
              <a:t> AWS</a:t>
            </a:r>
            <a:r>
              <a:rPr lang="ko-KR" altLang="en-US" dirty="0" smtClean="0"/>
              <a:t>에 가입을 하고</a:t>
            </a:r>
            <a:r>
              <a:rPr lang="en-US" altLang="ko-KR" dirty="0" smtClean="0"/>
              <a:t>, ec2</a:t>
            </a:r>
            <a:r>
              <a:rPr lang="ko-KR" altLang="en-US" dirty="0" smtClean="0"/>
              <a:t>를 만들어 주었는데요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지금까지 구축했던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서버를 </a:t>
            </a:r>
            <a:r>
              <a:rPr lang="ko-KR" altLang="en-US" dirty="0" err="1" smtClean="0"/>
              <a:t>넣어주기위해</a:t>
            </a:r>
            <a:r>
              <a:rPr lang="ko-KR" altLang="en-US" dirty="0" smtClean="0"/>
              <a:t> 운영체제는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ubuntu</a:t>
            </a:r>
            <a:r>
              <a:rPr lang="ko-KR" altLang="en-US" baseline="0" dirty="0" smtClean="0"/>
              <a:t>로 설치 하고 실행 시켰습니다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Ec2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컴퓨터에 접근하기 위한 도구로는 </a:t>
            </a:r>
            <a:r>
              <a:rPr lang="en-US" altLang="ko-KR" baseline="0" dirty="0" smtClean="0"/>
              <a:t>putty</a:t>
            </a:r>
            <a:r>
              <a:rPr lang="ko-KR" altLang="en-US" baseline="0" dirty="0" smtClean="0"/>
              <a:t>를 사용했습니다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가이드대로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를 적어주고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 </a:t>
            </a:r>
            <a:r>
              <a:rPr lang="ko-KR" altLang="en-US" baseline="0" dirty="0" err="1" smtClean="0"/>
              <a:t>실행시에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aws</a:t>
            </a:r>
            <a:r>
              <a:rPr lang="ko-KR" altLang="en-US" baseline="0" dirty="0" smtClean="0"/>
              <a:t>에서 주었던 </a:t>
            </a:r>
            <a:r>
              <a:rPr lang="en-US" altLang="ko-KR" baseline="0" dirty="0" smtClean="0"/>
              <a:t>private key</a:t>
            </a:r>
            <a:r>
              <a:rPr lang="ko-KR" altLang="en-US" baseline="0" dirty="0" smtClean="0"/>
              <a:t>를 등록해주고 실행을 시켰습니다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가상 컴퓨터를 실행시키고 지금까지 만든 </a:t>
            </a:r>
            <a:r>
              <a:rPr lang="en-US" altLang="ko-KR" baseline="0" dirty="0" smtClean="0"/>
              <a:t>node.js</a:t>
            </a:r>
            <a:r>
              <a:rPr lang="ko-KR" altLang="en-US" baseline="0" dirty="0" smtClean="0"/>
              <a:t>서버를 옮겨 주기 위해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를 사용했고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이를 이용해서 지금까지 한 작업들을 옮겼습니다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그리고 백그라운드에서도 지속적으로 실행시키기 위해 </a:t>
            </a:r>
            <a:r>
              <a:rPr lang="en-US" altLang="ko-KR" dirty="0" smtClean="0"/>
              <a:t>pm2</a:t>
            </a:r>
            <a:r>
              <a:rPr lang="ko-KR" altLang="en-US" dirty="0" smtClean="0"/>
              <a:t>모듈을 다운받고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이를 통해 서버를 실행시켰습니다</a:t>
            </a:r>
            <a:r>
              <a:rPr lang="en-US" altLang="ko-KR" baseline="0" dirty="0" smtClean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명령어를 통해 현재 실행중인 프로세서를 확인하면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실제로 백그라운드에서 실행중인 서버를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저번에 만들었던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기반의 클라이언트로 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주소로 </a:t>
            </a:r>
            <a:r>
              <a:rPr lang="ko-KR" altLang="en-US" dirty="0" err="1" smtClean="0"/>
              <a:t>바꾸어준뒤</a:t>
            </a:r>
            <a:r>
              <a:rPr lang="ko-KR" altLang="en-US" dirty="0" smtClean="0"/>
              <a:t> 실행시켜보니</a:t>
            </a:r>
            <a:r>
              <a:rPr lang="en-US" altLang="ko-KR" dirty="0" smtClean="0"/>
              <a:t>,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</a:t>
            </a:r>
            <a:r>
              <a:rPr lang="ko-KR" altLang="en-US" dirty="0" smtClean="0"/>
              <a:t>값이 잘나오는 것을 볼 수 있었습니다</a:t>
            </a:r>
            <a:r>
              <a:rPr lang="en-US" altLang="ko-KR" dirty="0" smtClean="0"/>
              <a:t>.</a:t>
            </a:r>
            <a:r>
              <a:rPr lang="en-US" altLang="ko-KR" baseline="0" dirty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하지만 문제가 생겼는데요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cron</a:t>
            </a:r>
            <a:r>
              <a:rPr lang="ko-KR" altLang="en-US" baseline="0" dirty="0" smtClean="0"/>
              <a:t>모듈의 스케줄러가 정해준 시간에 맞춰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를 가져오고 </a:t>
            </a:r>
            <a:r>
              <a:rPr lang="en-US" altLang="ko-KR" baseline="0" dirty="0" smtClean="0"/>
              <a:t>send</a:t>
            </a:r>
            <a:r>
              <a:rPr lang="ko-KR" altLang="en-US" baseline="0" dirty="0" smtClean="0"/>
              <a:t>로 보내주는 동작을 하여야 하는데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</a:t>
            </a:r>
            <a:r>
              <a:rPr lang="en-US" altLang="ko-KR" baseline="0" dirty="0" err="1" smtClean="0"/>
              <a:t>tcp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로 보내고 나서 동작하는 모습을 볼 수 있었습니다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err="1" smtClean="0"/>
              <a:t>비동기식</a:t>
            </a:r>
            <a:r>
              <a:rPr lang="ko-KR" altLang="en-US" dirty="0" smtClean="0"/>
              <a:t> 문제를 해결하기 위해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await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promise</a:t>
            </a:r>
            <a:r>
              <a:rPr lang="ko-KR" altLang="en-US" dirty="0" smtClean="0"/>
              <a:t>를 사용했는데도 </a:t>
            </a:r>
            <a:r>
              <a:rPr lang="ko-KR" altLang="en-US" dirty="0" err="1" smtClean="0"/>
              <a:t>이런결과가</a:t>
            </a:r>
            <a:r>
              <a:rPr lang="ko-KR" altLang="en-US" dirty="0" smtClean="0"/>
              <a:t> 나온걸 보고 다시 분석했습니다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자바 스크립트는 단일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구성되었기 때문에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여러 </a:t>
            </a:r>
            <a:r>
              <a:rPr lang="ko-KR" altLang="en-US" baseline="0" dirty="0" err="1" smtClean="0"/>
              <a:t>동작시</a:t>
            </a:r>
            <a:r>
              <a:rPr lang="ko-KR" altLang="en-US" baseline="0" dirty="0" smtClean="0"/>
              <a:t> 시간이 </a:t>
            </a:r>
            <a:r>
              <a:rPr lang="ko-KR" altLang="en-US" baseline="0" dirty="0" err="1" smtClean="0"/>
              <a:t>오래걸리기</a:t>
            </a:r>
            <a:r>
              <a:rPr lang="ko-KR" altLang="en-US" baseline="0" dirty="0" smtClean="0"/>
              <a:t> 때문에 </a:t>
            </a:r>
            <a:r>
              <a:rPr lang="en-US" altLang="ko-KR" baseline="0" dirty="0" smtClean="0"/>
              <a:t>Web APIs </a:t>
            </a:r>
            <a:r>
              <a:rPr lang="ko-KR" altLang="en-US" baseline="0" dirty="0" smtClean="0"/>
              <a:t>를 사용해서 여러 </a:t>
            </a:r>
            <a:r>
              <a:rPr lang="ko-KR" altLang="en-US" baseline="0" dirty="0" err="1" smtClean="0"/>
              <a:t>쓰레드를</a:t>
            </a:r>
            <a:r>
              <a:rPr lang="ko-KR" altLang="en-US" baseline="0" dirty="0" smtClean="0"/>
              <a:t> 쓰는듯한 효과를 줍니다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예를 들자면 시간이 오래 걸리는 </a:t>
            </a:r>
            <a:r>
              <a:rPr lang="en-US" altLang="ko-KR" baseline="0" dirty="0" err="1" smtClean="0"/>
              <a:t>openAPI</a:t>
            </a:r>
            <a:r>
              <a:rPr lang="ko-KR" altLang="en-US" baseline="0" dirty="0" smtClean="0"/>
              <a:t>를 요청하는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함수가 </a:t>
            </a:r>
            <a:r>
              <a:rPr lang="ko-KR" altLang="en-US" baseline="0" dirty="0" err="1" smtClean="0"/>
              <a:t>쓰레드에</a:t>
            </a:r>
            <a:r>
              <a:rPr lang="ko-KR" altLang="en-US" baseline="0" dirty="0" smtClean="0"/>
              <a:t> 올라가면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err="1" smtClean="0"/>
              <a:t>callStack</a:t>
            </a:r>
            <a:r>
              <a:rPr lang="ko-KR" altLang="en-US" dirty="0" smtClean="0"/>
              <a:t>에 쌓이고 실행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이때 자바스크립트는 오래 걸리는 종류의 작업임을 알고 이를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3-125-131-249.ap-northeast-2.compute.amazonaw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005989"/>
            <a:ext cx="5538503" cy="537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4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해결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3848" y="1628800"/>
            <a:ext cx="2448272" cy="3024336"/>
            <a:chOff x="2411760" y="1628800"/>
            <a:chExt cx="2448272" cy="3024336"/>
          </a:xfrm>
        </p:grpSpPr>
        <p:sp>
          <p:nvSpPr>
            <p:cNvPr id="4" name="직사각형 3"/>
            <p:cNvSpPr/>
            <p:nvPr/>
          </p:nvSpPr>
          <p:spPr>
            <a:xfrm>
              <a:off x="2411760" y="1628800"/>
              <a:ext cx="2448272" cy="30243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11760" y="1628800"/>
              <a:ext cx="2448272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Call stack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372200" y="1628800"/>
            <a:ext cx="2448272" cy="30243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628800"/>
            <a:ext cx="2448272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Web APIs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23528" y="1556792"/>
            <a:ext cx="2376264" cy="4248472"/>
          </a:xfrm>
          <a:prstGeom prst="downArrow">
            <a:avLst>
              <a:gd name="adj1" fmla="val 76431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1565176"/>
            <a:ext cx="180020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Flow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96236" y="2153142"/>
            <a:ext cx="18002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Request()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047" y="2729206"/>
            <a:ext cx="18002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Send()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10317 L 1.66667E-6 -3.37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5169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해결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29"/>
          <a:stretch/>
        </p:blipFill>
        <p:spPr bwMode="auto">
          <a:xfrm>
            <a:off x="1691680" y="720971"/>
            <a:ext cx="5544616" cy="591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63688" y="764704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87566" y="2636912"/>
            <a:ext cx="130431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98036" y="2636912"/>
            <a:ext cx="15782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61030" y="5983188"/>
            <a:ext cx="32261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동작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4386242" cy="289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26232"/>
            <a:ext cx="6480720" cy="581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36279" y="1854349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99329" y="2007890"/>
            <a:ext cx="32730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82339" y="1853208"/>
            <a:ext cx="32730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동작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26232"/>
            <a:ext cx="6480720" cy="581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004048" y="1710333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17971" y="1988840"/>
            <a:ext cx="32730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동작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9966" y="2852936"/>
            <a:ext cx="437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http://ec2-13-125-131-249.ap-northeast-2.compute.amazonaws.com/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05989"/>
            <a:ext cx="5400600" cy="558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09634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AWS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에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구축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9" y="1124744"/>
            <a:ext cx="8792767" cy="480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4374340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AWS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에 서버 구축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42386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2" y="1340768"/>
            <a:ext cx="41814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765"/>
            <a:ext cx="60864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06" y="1844824"/>
            <a:ext cx="62579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6" y="2132856"/>
            <a:ext cx="62198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94636" y="4221088"/>
            <a:ext cx="14572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AWS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구축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1" y="1357360"/>
            <a:ext cx="85058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03848" y="1340768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60285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9" y="5157192"/>
            <a:ext cx="826151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5229200"/>
            <a:ext cx="81369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동작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5" y="1628800"/>
            <a:ext cx="828269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63688" y="4653136"/>
            <a:ext cx="25922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51080" y="4077072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동작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9818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20" y="3798276"/>
            <a:ext cx="3133725" cy="219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3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해결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3848" y="1628800"/>
            <a:ext cx="2448272" cy="3024336"/>
            <a:chOff x="2411760" y="1628800"/>
            <a:chExt cx="2448272" cy="3024336"/>
          </a:xfrm>
        </p:grpSpPr>
        <p:sp>
          <p:nvSpPr>
            <p:cNvPr id="4" name="직사각형 3"/>
            <p:cNvSpPr/>
            <p:nvPr/>
          </p:nvSpPr>
          <p:spPr>
            <a:xfrm>
              <a:off x="2411760" y="1628800"/>
              <a:ext cx="2448272" cy="30243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11760" y="1628800"/>
              <a:ext cx="2448272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Call stack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372200" y="1628800"/>
            <a:ext cx="2448272" cy="30243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0" y="1628800"/>
            <a:ext cx="2448272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APIs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23528" y="1556792"/>
            <a:ext cx="2376264" cy="4248472"/>
          </a:xfrm>
          <a:prstGeom prst="downArrow">
            <a:avLst>
              <a:gd name="adj1" fmla="val 76431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565176"/>
            <a:ext cx="180020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2060848"/>
            <a:ext cx="18002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Request()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047" y="2729206"/>
            <a:ext cx="18002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문제 해결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3848" y="1628800"/>
            <a:ext cx="2448272" cy="3024336"/>
            <a:chOff x="2411760" y="1628800"/>
            <a:chExt cx="2448272" cy="3024336"/>
          </a:xfrm>
        </p:grpSpPr>
        <p:sp>
          <p:nvSpPr>
            <p:cNvPr id="4" name="직사각형 3"/>
            <p:cNvSpPr/>
            <p:nvPr/>
          </p:nvSpPr>
          <p:spPr>
            <a:xfrm>
              <a:off x="2411760" y="1628800"/>
              <a:ext cx="2448272" cy="30243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11760" y="1628800"/>
              <a:ext cx="2448272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Call stack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372200" y="1628800"/>
            <a:ext cx="2448272" cy="30243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628800"/>
            <a:ext cx="2448272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Web APIs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23528" y="1556792"/>
            <a:ext cx="2376264" cy="4248472"/>
          </a:xfrm>
          <a:prstGeom prst="downArrow">
            <a:avLst>
              <a:gd name="adj1" fmla="val 76431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1565176"/>
            <a:ext cx="180020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Flow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7884" y="3933056"/>
            <a:ext cx="18002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Request()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047" y="2729206"/>
            <a:ext cx="180020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Send()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608</Words>
  <Application>Microsoft Office PowerPoint</Application>
  <PresentationFormat>화면 슬라이드 쇼(4:3)</PresentationFormat>
  <Paragraphs>105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23</cp:revision>
  <dcterms:created xsi:type="dcterms:W3CDTF">2019-04-15T12:24:42Z</dcterms:created>
  <dcterms:modified xsi:type="dcterms:W3CDTF">2019-04-15T13:59:53Z</dcterms:modified>
</cp:coreProperties>
</file>