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620"/>
    <p:restoredTop sz="90803"/>
  </p:normalViewPr>
  <p:slideViewPr>
    <p:cSldViewPr>
      <p:cViewPr varScale="1">
        <p:scale>
          <a:sx n="70" d="100"/>
          <a:sy n="70" d="100"/>
        </p:scale>
        <p:origin x="53" y="41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09D6167-C763-4CC6-87F5-666AE8A8A025}" type="datetime1">
              <a:rPr lang="ko-KR" altLang="en-US"/>
              <a:pPr lvl="0">
                <a:defRPr lang="ko-KR" altLang="en-US"/>
              </a:pPr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49429A7-1A10-406D-AB2C-21F5C6748C1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49429A7-1A10-406D-AB2C-21F5C6748C1F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9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9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9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045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E95E-2F08-427F-AE77-65711C13E15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966183" y="4293096"/>
          <a:ext cx="2736304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/>
              </a:tblGrid>
              <a:tr h="49751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Schedule Display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7064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11560" y="4293096"/>
          <a:ext cx="2736304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/>
              </a:tblGrid>
              <a:tr h="49751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Schedule Management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7064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0300" y="355846"/>
          <a:ext cx="2736304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/>
              </a:tblGrid>
              <a:tr h="49751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Schedule Data Supply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7064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>
          <a:xfrm>
            <a:off x="-361199" y="-130599"/>
            <a:ext cx="8734283" cy="376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1" name="_x581464656" descr="cif0000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01576" y="4788392"/>
            <a:ext cx="1637678" cy="860923"/>
          </a:xfrm>
          <a:prstGeom prst="rect">
            <a:avLst/>
          </a:prstGeom>
          <a:noFill/>
        </p:spPr>
      </p:pic>
      <p:pic>
        <p:nvPicPr>
          <p:cNvPr id="8" name="_x581514696" descr="cif0000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85689" y="4830986"/>
            <a:ext cx="754063" cy="830262"/>
          </a:xfrm>
          <a:prstGeom prst="rect">
            <a:avLst/>
          </a:prstGeom>
          <a:noFill/>
        </p:spPr>
      </p:pic>
      <p:pic>
        <p:nvPicPr>
          <p:cNvPr id="1025" name="_x581475312" descr="cif0000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386763" y="836712"/>
            <a:ext cx="1243378" cy="851655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940152" y="355846"/>
          <a:ext cx="2736304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/>
              </a:tblGrid>
              <a:tr h="49751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Weather Data Supply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7064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9" name="_x581526576" descr="cif0000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048914" y="1015288"/>
            <a:ext cx="2518780" cy="577528"/>
          </a:xfrm>
          <a:prstGeom prst="rect">
            <a:avLst/>
          </a:prstGeom>
          <a:noFill/>
        </p:spPr>
      </p:pic>
      <p:cxnSp>
        <p:nvCxnSpPr>
          <p:cNvPr id="28" name="직선 연결선 27"/>
          <p:cNvCxnSpPr>
            <a:endCxn id="13" idx="1"/>
          </p:cNvCxnSpPr>
          <p:nvPr/>
        </p:nvCxnSpPr>
        <p:spPr>
          <a:xfrm>
            <a:off x="3376604" y="1039922"/>
            <a:ext cx="25635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58378" y="1039922"/>
            <a:ext cx="0" cy="876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사각형: 둥근 모서리 1025"/>
          <p:cNvSpPr/>
          <p:nvPr/>
        </p:nvSpPr>
        <p:spPr>
          <a:xfrm>
            <a:off x="3341914" y="1916832"/>
            <a:ext cx="2640773" cy="2032177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8" name="Rectangle 15"/>
          <p:cNvSpPr>
            <a:spLocks noChangeArrowheads="1"/>
          </p:cNvSpPr>
          <p:nvPr/>
        </p:nvSpPr>
        <p:spPr>
          <a:xfrm>
            <a:off x="-93774" y="-457512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8" name="_x581473080" descr="cif0000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467524" y="2061635"/>
            <a:ext cx="1592263" cy="936625"/>
          </a:xfrm>
          <a:prstGeom prst="rect">
            <a:avLst/>
          </a:prstGeom>
          <a:noFill/>
        </p:spPr>
      </p:pic>
      <p:sp>
        <p:nvSpPr>
          <p:cNvPr id="1030" name="Rectangle 17"/>
          <p:cNvSpPr>
            <a:spLocks noChangeArrowheads="1"/>
          </p:cNvSpPr>
          <p:nvPr/>
        </p:nvSpPr>
        <p:spPr>
          <a:xfrm>
            <a:off x="367082" y="-105645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40" name="_x581466168" descr="cif0000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800606" y="2876632"/>
            <a:ext cx="1012825" cy="998537"/>
          </a:xfrm>
          <a:prstGeom prst="rect">
            <a:avLst/>
          </a:prstGeom>
          <a:noFill/>
        </p:spPr>
      </p:pic>
      <p:sp>
        <p:nvSpPr>
          <p:cNvPr id="1032" name="Rectangle 19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33" name="_x581521824"/>
          <p:cNvSpPr>
            <a:spLocks noChangeArrowheads="1"/>
          </p:cNvSpPr>
          <p:nvPr/>
        </p:nvSpPr>
        <p:spPr>
          <a:xfrm>
            <a:off x="3750838" y="686024"/>
            <a:ext cx="2376487" cy="3667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>
                <a:solidFill>
                  <a:srgbClr val="000000"/>
                </a:solidFill>
                <a:latin typeface="맑은 고딕"/>
                <a:ea typeface="맑은 고딕"/>
              </a:rPr>
              <a:t>Open-API(Data)</a:t>
            </a:r>
            <a:endParaRPr lang="en-US" altLang="ko-KR" sz="1800" b="0" i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035" name="직선 화살표 연결선 1034"/>
          <p:cNvCxnSpPr>
            <a:stCxn id="10" idx="3"/>
            <a:endCxn id="16" idx="1"/>
          </p:cNvCxnSpPr>
          <p:nvPr/>
        </p:nvCxnSpPr>
        <p:spPr>
          <a:xfrm>
            <a:off x="3347864" y="4977172"/>
            <a:ext cx="261831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22"/>
          <p:cNvSpPr>
            <a:spLocks noChangeArrowheads="1"/>
          </p:cNvSpPr>
          <p:nvPr/>
        </p:nvSpPr>
        <p:spPr>
          <a:xfrm>
            <a:off x="-363262" y="-237766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41" name="_x581466312"/>
          <p:cNvSpPr>
            <a:spLocks noChangeArrowheads="1"/>
          </p:cNvSpPr>
          <p:nvPr/>
        </p:nvSpPr>
        <p:spPr>
          <a:xfrm>
            <a:off x="3561038" y="4977172"/>
            <a:ext cx="2376488" cy="3667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>
                <a:solidFill>
                  <a:srgbClr val="000000"/>
                </a:solidFill>
                <a:latin typeface="맑은 고딕"/>
                <a:ea typeface="맑은 고딕"/>
              </a:rPr>
              <a:t>parsed Information</a:t>
            </a:r>
            <a:endParaRPr lang="en-US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0" name="_x581520096"/>
          <p:cNvSpPr>
            <a:spLocks noChangeArrowheads="1"/>
          </p:cNvSpPr>
          <p:nvPr/>
        </p:nvSpPr>
        <p:spPr>
          <a:xfrm>
            <a:off x="3951473" y="3035016"/>
            <a:ext cx="783844" cy="7494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4000">
                <a:solidFill>
                  <a:srgbClr val="000000"/>
                </a:solidFill>
                <a:latin typeface="맑은 고딕"/>
                <a:ea typeface="맑은 고딕"/>
              </a:rPr>
              <a:t>&amp;</a:t>
            </a:r>
            <a:endParaRPr lang="en-US" altLang="ko-KR" sz="4000" b="0" i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046" name="직선 화살표 연결선 30"/>
          <p:cNvCxnSpPr/>
          <p:nvPr/>
        </p:nvCxnSpPr>
        <p:spPr>
          <a:xfrm rot="16200000" flipH="1">
            <a:off x="4031940" y="4473115"/>
            <a:ext cx="10801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4</ep:Words>
  <ep:PresentationFormat>화면 슬라이드 쇼(4:3)</ep:PresentationFormat>
  <ep:Paragraphs>3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2019-04-02T07:35:55.000</dcterms:created>
  <dc:creator>세규</dc:creator>
  <cp:lastModifiedBy>user</cp:lastModifiedBy>
  <dcterms:modified xsi:type="dcterms:W3CDTF">2019-05-06T14:52:11.739</dcterms:modified>
  <cp:revision>10</cp:revision>
  <dc:title>PowerPoint 프레젠테이션</dc:title>
</cp:coreProperties>
</file>