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7" r:id="rId2"/>
    <p:sldMasterId id="2147483679" r:id="rId3"/>
    <p:sldMasterId id="2147483691" r:id="rId4"/>
    <p:sldMasterId id="2147483703" r:id="rId5"/>
    <p:sldMasterId id="2147483715" r:id="rId6"/>
  </p:sldMasterIdLst>
  <p:notesMasterIdLst>
    <p:notesMasterId r:id="rId40"/>
  </p:notesMasterIdLst>
  <p:sldIdLst>
    <p:sldId id="256" r:id="rId7"/>
    <p:sldId id="257" r:id="rId8"/>
    <p:sldId id="258" r:id="rId9"/>
    <p:sldId id="315" r:id="rId10"/>
    <p:sldId id="316" r:id="rId11"/>
    <p:sldId id="317" r:id="rId12"/>
    <p:sldId id="324" r:id="rId13"/>
    <p:sldId id="326" r:id="rId14"/>
    <p:sldId id="325" r:id="rId15"/>
    <p:sldId id="327" r:id="rId16"/>
    <p:sldId id="329" r:id="rId17"/>
    <p:sldId id="330" r:id="rId18"/>
    <p:sldId id="328" r:id="rId19"/>
    <p:sldId id="331" r:id="rId20"/>
    <p:sldId id="322" r:id="rId21"/>
    <p:sldId id="318" r:id="rId22"/>
    <p:sldId id="32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23" r:id="rId31"/>
    <p:sldId id="319" r:id="rId32"/>
    <p:sldId id="339" r:id="rId33"/>
    <p:sldId id="320" r:id="rId34"/>
    <p:sldId id="285" r:id="rId35"/>
    <p:sldId id="302" r:id="rId36"/>
    <p:sldId id="305" r:id="rId37"/>
    <p:sldId id="286" r:id="rId38"/>
    <p:sldId id="287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/>
    <p:restoredTop sz="98836"/>
  </p:normalViewPr>
  <p:slideViewPr>
    <p:cSldViewPr>
      <p:cViewPr varScale="1">
        <p:scale>
          <a:sx n="116" d="100"/>
          <a:sy n="116" d="100"/>
        </p:scale>
        <p:origin x="-918" y="-108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64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13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583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그리고 백그라운드에서도 지속적으로 실행시키기 위해 </a:t>
            </a:r>
            <a:r>
              <a:rPr lang="en-US" altLang="ko-KR" dirty="0" smtClean="0"/>
              <a:t>pm2</a:t>
            </a:r>
            <a:r>
              <a:rPr lang="ko-KR" altLang="en-US" dirty="0" smtClean="0"/>
              <a:t>모듈을 다운받고 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이를 통해 서버를 실행시켰습니다</a:t>
            </a:r>
            <a:r>
              <a:rPr lang="en-US" altLang="ko-KR" baseline="0" dirty="0" smtClean="0"/>
              <a:t>.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명령어를 통해 현재 실행중인 프로세서를 확인하면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실제로 백그라운드에서 실행중인 서버를 </a:t>
            </a:r>
            <a:r>
              <a:rPr lang="ko-KR" altLang="en-US" baseline="0" dirty="0" err="1" smtClean="0"/>
              <a:t>볼수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14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113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321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18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8321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19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8321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20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8321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21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8321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22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832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030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23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8321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24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8321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311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289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27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5289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736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83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ko-KR" altLang="en-US" baseline="0" dirty="0" smtClean="0"/>
              <a:t>아마존에서 제공하는 가상 컴퓨팅을 </a:t>
            </a:r>
            <a:r>
              <a:rPr lang="ko-KR" altLang="en-US" baseline="0" dirty="0" err="1" smtClean="0"/>
              <a:t>구축하기위해서</a:t>
            </a:r>
            <a:r>
              <a:rPr lang="en-US" altLang="ko-KR" dirty="0" smtClean="0"/>
              <a:t> AWS</a:t>
            </a:r>
            <a:r>
              <a:rPr lang="ko-KR" altLang="en-US" dirty="0" smtClean="0"/>
              <a:t>에 가입을 하고</a:t>
            </a:r>
            <a:r>
              <a:rPr lang="en-US" altLang="ko-KR" dirty="0" smtClean="0"/>
              <a:t>, ec2</a:t>
            </a:r>
            <a:r>
              <a:rPr lang="ko-KR" altLang="en-US" dirty="0" smtClean="0"/>
              <a:t>를 만들어 주었는데요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지금까지 구축했던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서버를 </a:t>
            </a:r>
            <a:r>
              <a:rPr lang="ko-KR" altLang="en-US" dirty="0" err="1" smtClean="0"/>
              <a:t>넣어주기위해</a:t>
            </a:r>
            <a:r>
              <a:rPr lang="ko-KR" altLang="en-US" dirty="0" smtClean="0"/>
              <a:t> 운영체제는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ubuntu</a:t>
            </a:r>
            <a:r>
              <a:rPr lang="ko-KR" altLang="en-US" baseline="0" dirty="0" smtClean="0"/>
              <a:t>로 설치 하고 실행 시켰습니다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49429A7-1A10-406D-AB2C-21F5C6748C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68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8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5832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9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368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10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583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시간 단위로 또 다른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가져와주는 </a:t>
            </a:r>
            <a:r>
              <a:rPr lang="ko-KR" altLang="en-US" dirty="0" err="1" smtClean="0"/>
              <a:t>스케줄러역시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 </a:t>
            </a:r>
            <a:r>
              <a:rPr lang="ko-KR" altLang="en-US" dirty="0" smtClean="0"/>
              <a:t>잘 동작되고 있는 것을 볼 수 있었습니다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11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 lang="ko-KR" altLang="en-US"/>
              </a:pPr>
              <a:t>12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583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6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2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39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77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53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27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08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4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29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8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02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05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33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15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53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533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8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92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1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18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12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6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98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288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481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852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3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9272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71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51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904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562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65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98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288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481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8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376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9272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711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510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90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56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65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9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288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4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852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376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9272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711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510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904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5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6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3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3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3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08740" y="4293096"/>
            <a:ext cx="1907895" cy="2323713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4400" b="1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야심작</a:t>
            </a:r>
            <a:r>
              <a:rPr lang="ko-KR" altLang="en-US" sz="110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</a:t>
            </a: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100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발표자 </a:t>
            </a:r>
            <a:r>
              <a:rPr lang="en-US" altLang="ko-KR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김동욱</a:t>
            </a: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>
              <a:defRPr lang="ko-KR"/>
            </a:pPr>
            <a:r>
              <a:rPr lang="en-US" altLang="ko-KR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팀원 </a:t>
            </a:r>
            <a:r>
              <a:rPr lang="en-US" altLang="ko-KR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 dirty="0" err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김원중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</a:t>
            </a:r>
          </a:p>
          <a:p>
            <a:pPr algn="ctr">
              <a:defRPr lang="ko-KR"/>
            </a:pP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 임예지</a:t>
            </a:r>
          </a:p>
          <a:p>
            <a:pPr algn="ctr">
              <a:defRPr lang="ko-KR"/>
            </a:pP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</a:t>
            </a:r>
            <a:r>
              <a:rPr lang="ko-KR" altLang="en-US" dirty="0" err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신세규</a:t>
            </a:r>
            <a:endParaRPr lang="en-US" altLang="ko-KR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/>
            <p:cNvSpPr txBox="1"/>
            <p:nvPr/>
          </p:nvSpPr>
          <p:spPr>
            <a:xfrm>
              <a:off x="576263" y="1182325"/>
              <a:ext cx="2465740" cy="31128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40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종합 설계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12291" y="2014076"/>
              <a:ext cx="1080745" cy="16240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김인겸 교수님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96036" y="4323446"/>
            <a:ext cx="432048" cy="5704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9929" y="4323445"/>
            <a:ext cx="432048" cy="5705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블록도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92" y="877019"/>
            <a:ext cx="6781800" cy="5648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11760" y="3140968"/>
            <a:ext cx="1152128" cy="42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15916" y="1556792"/>
            <a:ext cx="2700300" cy="331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6216" y="2269405"/>
            <a:ext cx="1584176" cy="1431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8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동작 확인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26232"/>
            <a:ext cx="6480720" cy="581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5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블록도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92" y="877019"/>
            <a:ext cx="6781800" cy="5648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24654" y="4797152"/>
            <a:ext cx="349937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클라이언트의 구분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16732"/>
            <a:ext cx="5633224" cy="465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5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AWS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구축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01" y="1357360"/>
            <a:ext cx="85058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03848" y="1340768"/>
            <a:ext cx="33123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60285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9" y="5157192"/>
            <a:ext cx="826151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5229200"/>
            <a:ext cx="81369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전체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519237"/>
            <a:ext cx="5734050" cy="3819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79712" y="4113076"/>
            <a:ext cx="176419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7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 panose="020B0503020000020004" pitchFamily="50" charset="-127"/>
              </a:rPr>
              <a:t>안드로이드</a:t>
            </a: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60" y="1340768"/>
            <a:ext cx="7510849" cy="38524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39852" y="4005064"/>
            <a:ext cx="230425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03244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WeatherDisplay_Fra</a:t>
            </a:r>
            <a:r>
              <a:rPr kumimoji="0" lang="en-US" altLang="ko-KR" sz="1600" b="1" i="0" u="none" strike="noStrike" kern="1200" cap="none" spc="305" normalizeH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305" normalizeH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87740"/>
            <a:ext cx="7071426" cy="396044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15616" y="3248980"/>
            <a:ext cx="187220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03244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WeatherDisplay_Fra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블록도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27985"/>
            <a:ext cx="5184576" cy="548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547664" y="3320988"/>
            <a:ext cx="4644516" cy="2916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03244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WeatherDisplay_Fra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블록도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87740"/>
            <a:ext cx="7071426" cy="396044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394240" y="3653262"/>
            <a:ext cx="2512959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192939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87824" y="4833156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0720" y="2305615"/>
            <a:ext cx="3359324" cy="221685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Ⅰ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Ⅱ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진행 상황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 </a:t>
            </a:r>
            <a:r>
              <a:rPr lang="ko-KR" altLang="en-US" sz="280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향후계획</a:t>
            </a: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473170"/>
            <a:ext cx="943826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▶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목차</a:t>
            </a:r>
            <a:endParaRPr lang="ko-KR" altLang="en-US"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9812" y="1448780"/>
            <a:ext cx="432048" cy="435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03244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WeatherDisplay_Fra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블록도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980449"/>
            <a:ext cx="5076564" cy="57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267744" y="4329100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67744" y="4545124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67744" y="5217910"/>
            <a:ext cx="261389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03244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WeatherDisplay_Fra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블록도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87740"/>
            <a:ext cx="7071426" cy="396044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499201" y="2672916"/>
            <a:ext cx="1080120" cy="612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03244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WeatherDisplay_Fra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블록도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8" y="1099416"/>
            <a:ext cx="7591083" cy="478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31640" y="2420888"/>
            <a:ext cx="6910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03244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WeatherDisplay_Fra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블록도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87740"/>
            <a:ext cx="7071426" cy="396044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499201" y="4653136"/>
            <a:ext cx="108012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03244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WeatherDisplay_Fra</a:t>
            </a:r>
            <a:r>
              <a:rPr lang="en-US" altLang="ko-KR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 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블록도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302" y="980728"/>
            <a:ext cx="51530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411760" y="2420888"/>
            <a:ext cx="432048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전체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519237"/>
            <a:ext cx="5734050" cy="38195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00092" y="4149080"/>
            <a:ext cx="176419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 panose="020B0503020000020004" pitchFamily="50" charset="-127"/>
              </a:rPr>
              <a:t>스케줄러</a:t>
            </a: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1414462"/>
            <a:ext cx="5972175" cy="40290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875938" y="1844823"/>
            <a:ext cx="5576381" cy="1584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2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스케줄러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5" y="1448780"/>
            <a:ext cx="3074742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6" y="2281227"/>
            <a:ext cx="3317117" cy="139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1" y="3875521"/>
            <a:ext cx="3463486" cy="76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566" y="814729"/>
            <a:ext cx="425767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355976" y="1799493"/>
            <a:ext cx="1764196" cy="153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98701" y="2431089"/>
            <a:ext cx="3437921" cy="153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91980" y="5013176"/>
            <a:ext cx="1204970" cy="153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19972" y="5471901"/>
            <a:ext cx="2556284" cy="83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 panose="020B0503020000020004" pitchFamily="50" charset="-127"/>
              </a:rPr>
              <a:t>동영상 시연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2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36015"/>
              </p:ext>
            </p:extLst>
          </p:nvPr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896036" y="1494989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5504A1-6096-4F41-8F14-7760CC2956CB}"/>
              </a:ext>
            </a:extLst>
          </p:cNvPr>
          <p:cNvSpPr txBox="1"/>
          <p:nvPr/>
        </p:nvSpPr>
        <p:spPr>
          <a:xfrm>
            <a:off x="87839" y="152974"/>
            <a:ext cx="4664181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Ⅲ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향후계획 </a:t>
            </a:r>
            <a:endParaRPr lang="ko-KR" altLang="en-US" b="1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8227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377207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="1" i="0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lang="en-US" altLang="ko-KR" b="1" i="0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b="1" i="0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주제 </a:t>
            </a:r>
            <a:r>
              <a:rPr lang="ko-KR" altLang="en-US" b="1" i="0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소개</a:t>
            </a:r>
            <a:r>
              <a:rPr lang="en-US" altLang="ko-KR" b="1" i="0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+)</a:t>
            </a:r>
            <a:r>
              <a:rPr lang="ko-KR" altLang="en-US" b="1" i="0" spc="293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추가 설명</a:t>
            </a:r>
            <a:endParaRPr lang="ko-KR" altLang="en-US" b="1" i="0" spc="5" dirty="0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07765" y="307122"/>
              <a:ext cx="1330506" cy="1918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07305"/>
              </p:ext>
            </p:extLst>
          </p:nvPr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752020" y="1485208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5504A1-6096-4F41-8F14-7760CC2956CB}"/>
              </a:ext>
            </a:extLst>
          </p:cNvPr>
          <p:cNvSpPr txBox="1"/>
          <p:nvPr/>
        </p:nvSpPr>
        <p:spPr>
          <a:xfrm>
            <a:off x="87839" y="152974"/>
            <a:ext cx="4664181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Ⅲ</a:t>
            </a:r>
            <a:r>
              <a:rPr kumimoji="0" lang="en-US" altLang="ko-KR" sz="1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. </a:t>
            </a:r>
            <a:r>
              <a:rPr kumimoji="0" lang="ko-KR" altLang="en-US" sz="18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향후계획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28573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8E07310-5193-48D4-82B0-3DEEC07689E1}"/>
              </a:ext>
            </a:extLst>
          </p:cNvPr>
          <p:cNvSpPr txBox="1"/>
          <p:nvPr/>
        </p:nvSpPr>
        <p:spPr>
          <a:xfrm>
            <a:off x="4777328" y="5558442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50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CF90A81-657E-4030-8004-FC5C57881A06}"/>
              </a:ext>
            </a:extLst>
          </p:cNvPr>
          <p:cNvSpPr txBox="1"/>
          <p:nvPr/>
        </p:nvSpPr>
        <p:spPr>
          <a:xfrm>
            <a:off x="4777328" y="4226294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50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20C4500-AC61-44BD-9C57-3EC99FEE8274}"/>
              </a:ext>
            </a:extLst>
          </p:cNvPr>
          <p:cNvSpPr txBox="1"/>
          <p:nvPr/>
        </p:nvSpPr>
        <p:spPr>
          <a:xfrm>
            <a:off x="4777328" y="2930150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50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1B2B31A-BDCF-4FFC-A1B2-F26BBECDBB3A}"/>
              </a:ext>
            </a:extLst>
          </p:cNvPr>
          <p:cNvSpPr txBox="1"/>
          <p:nvPr/>
        </p:nvSpPr>
        <p:spPr>
          <a:xfrm>
            <a:off x="4777328" y="1592796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50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705E2CB1-37D5-4C9D-946E-2759EA02F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89858"/>
              </p:ext>
            </p:extLst>
          </p:nvPr>
        </p:nvGraphicFramePr>
        <p:xfrm>
          <a:off x="366838" y="1080784"/>
          <a:ext cx="8410324" cy="5256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0324">
                  <a:extLst>
                    <a:ext uri="{9D8B030D-6E8A-4147-A177-3AD203B41FA5}">
                      <a16:colId xmlns:a16="http://schemas.microsoft.com/office/drawing/2014/main" xmlns="" val="995172301"/>
                    </a:ext>
                  </a:extLst>
                </a:gridCol>
              </a:tblGrid>
              <a:tr h="13141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14767270"/>
                  </a:ext>
                </a:extLst>
              </a:tr>
              <a:tr h="13141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2811216"/>
                  </a:ext>
                </a:extLst>
              </a:tr>
              <a:tr h="13141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6139768"/>
                  </a:ext>
                </a:extLst>
              </a:tr>
              <a:tr h="13141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9777339"/>
                  </a:ext>
                </a:extLst>
              </a:tr>
            </a:tbl>
          </a:graphicData>
        </a:graphic>
      </p:graphicFrame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208394-11AC-4595-995C-06C29CE1EC58}"/>
              </a:ext>
            </a:extLst>
          </p:cNvPr>
          <p:cNvSpPr txBox="1"/>
          <p:nvPr/>
        </p:nvSpPr>
        <p:spPr>
          <a:xfrm>
            <a:off x="864586" y="1244427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r>
              <a:rPr lang="ko-KR" altLang="en-US" sz="2300" spc="5" dirty="0" err="1">
                <a:solidFill>
                  <a:prstClr val="white"/>
                </a:solidFill>
                <a:latin typeface="빙그레체"/>
                <a:ea typeface="빙그레체"/>
              </a:rPr>
              <a:t>아두이노로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 모듈 제어 프로그래밍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BCF296C-9DD3-4BA2-B0BD-B132FB8BD606}"/>
              </a:ext>
            </a:extLst>
          </p:cNvPr>
          <p:cNvSpPr txBox="1"/>
          <p:nvPr/>
        </p:nvSpPr>
        <p:spPr>
          <a:xfrm>
            <a:off x="864587" y="3897052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임예지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  – 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부품에 맞는 디자인 설계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  </a:t>
            </a:r>
            <a:endParaRPr lang="ko-KR" altLang="en-US" sz="2300" spc="5" dirty="0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4684BFF-8AA2-460F-B3A2-0D5915740851}"/>
              </a:ext>
            </a:extLst>
          </p:cNvPr>
          <p:cNvSpPr txBox="1"/>
          <p:nvPr/>
        </p:nvSpPr>
        <p:spPr>
          <a:xfrm>
            <a:off x="871876" y="2550676"/>
            <a:ext cx="7905286" cy="11541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김동욱 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–  App Fragment 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 및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Data 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관리를 위한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Bundle 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구성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97CF06-2304-407E-9510-E3A87362F74A}"/>
              </a:ext>
            </a:extLst>
          </p:cNvPr>
          <p:cNvSpPr txBox="1"/>
          <p:nvPr/>
        </p:nvSpPr>
        <p:spPr>
          <a:xfrm>
            <a:off x="864586" y="5193196"/>
            <a:ext cx="7417823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 dirty="0" err="1">
                <a:solidFill>
                  <a:prstClr val="white"/>
                </a:solidFill>
                <a:latin typeface="빙그레체"/>
                <a:ea typeface="빙그레체"/>
              </a:rPr>
              <a:t>신세규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– AWS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를 통해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Node.js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로 만든 서버 구동</a:t>
            </a:r>
            <a:endParaRPr lang="en-US" altLang="ko-KR" sz="2300" dirty="0">
              <a:solidFill>
                <a:prstClr val="white"/>
              </a:solidFill>
              <a:latin typeface="빙그레체"/>
              <a:ea typeface="빙그레체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673FA2-5E96-483A-958D-D903A01B41FE}"/>
              </a:ext>
            </a:extLst>
          </p:cNvPr>
          <p:cNvSpPr txBox="1"/>
          <p:nvPr/>
        </p:nvSpPr>
        <p:spPr>
          <a:xfrm>
            <a:off x="504547" y="123275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E8E6697-74D7-40EE-A8F5-CC48CF41DF73}"/>
              </a:ext>
            </a:extLst>
          </p:cNvPr>
          <p:cNvSpPr txBox="1"/>
          <p:nvPr/>
        </p:nvSpPr>
        <p:spPr>
          <a:xfrm>
            <a:off x="503548" y="254312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100A1CB-8E6A-4743-BAC7-A647C4076EDA}"/>
              </a:ext>
            </a:extLst>
          </p:cNvPr>
          <p:cNvSpPr txBox="1"/>
          <p:nvPr/>
        </p:nvSpPr>
        <p:spPr>
          <a:xfrm>
            <a:off x="511837" y="386104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FCAAA6B-0058-4CF8-A9AA-4B892C97B621}"/>
              </a:ext>
            </a:extLst>
          </p:cNvPr>
          <p:cNvSpPr txBox="1"/>
          <p:nvPr/>
        </p:nvSpPr>
        <p:spPr>
          <a:xfrm>
            <a:off x="503548" y="519319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A93EEACB-F36C-45AF-9EB9-5F24E590A7EF}"/>
              </a:ext>
            </a:extLst>
          </p:cNvPr>
          <p:cNvSpPr/>
          <p:nvPr/>
        </p:nvSpPr>
        <p:spPr>
          <a:xfrm>
            <a:off x="2123728" y="2051756"/>
            <a:ext cx="6336704" cy="2251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179A504F-1518-47F7-BBEF-095D13A7B002}"/>
              </a:ext>
            </a:extLst>
          </p:cNvPr>
          <p:cNvSpPr/>
          <p:nvPr/>
        </p:nvSpPr>
        <p:spPr>
          <a:xfrm>
            <a:off x="2123728" y="2047263"/>
            <a:ext cx="3168352" cy="2251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F48C17-18BE-4F1F-96F7-D6B90E254E6A}"/>
              </a:ext>
            </a:extLst>
          </p:cNvPr>
          <p:cNvSpPr txBox="1"/>
          <p:nvPr/>
        </p:nvSpPr>
        <p:spPr>
          <a:xfrm>
            <a:off x="7970988" y="1600364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100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C86A41F-CAF3-40F7-94B7-ABAFB44B243E}"/>
              </a:ext>
            </a:extLst>
          </p:cNvPr>
          <p:cNvSpPr txBox="1"/>
          <p:nvPr/>
        </p:nvSpPr>
        <p:spPr>
          <a:xfrm>
            <a:off x="1680984" y="1592796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DD675B8-CA71-434C-A5C8-6AE7F5A83212}"/>
              </a:ext>
            </a:extLst>
          </p:cNvPr>
          <p:cNvSpPr/>
          <p:nvPr/>
        </p:nvSpPr>
        <p:spPr>
          <a:xfrm>
            <a:off x="2123728" y="3389110"/>
            <a:ext cx="6336704" cy="2251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C87DB194-FE8C-4D38-A537-AD97E31F4428}"/>
              </a:ext>
            </a:extLst>
          </p:cNvPr>
          <p:cNvSpPr/>
          <p:nvPr/>
        </p:nvSpPr>
        <p:spPr>
          <a:xfrm>
            <a:off x="2123729" y="3384616"/>
            <a:ext cx="3780420" cy="2341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B41158B-F8C1-434A-B401-BCDF594F95BA}"/>
              </a:ext>
            </a:extLst>
          </p:cNvPr>
          <p:cNvSpPr txBox="1"/>
          <p:nvPr/>
        </p:nvSpPr>
        <p:spPr>
          <a:xfrm>
            <a:off x="7970988" y="2937718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100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E236809-F000-4981-ABCF-E7FE8C533564}"/>
              </a:ext>
            </a:extLst>
          </p:cNvPr>
          <p:cNvSpPr txBox="1"/>
          <p:nvPr/>
        </p:nvSpPr>
        <p:spPr>
          <a:xfrm>
            <a:off x="1680984" y="2930150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4ED21954-4F17-4F92-BC9D-DF240DE30E1C}"/>
              </a:ext>
            </a:extLst>
          </p:cNvPr>
          <p:cNvSpPr/>
          <p:nvPr/>
        </p:nvSpPr>
        <p:spPr>
          <a:xfrm>
            <a:off x="2123728" y="4685254"/>
            <a:ext cx="6336704" cy="2251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1DAB3436-E27A-45A7-B5DB-DA49D4C128AB}"/>
              </a:ext>
            </a:extLst>
          </p:cNvPr>
          <p:cNvSpPr/>
          <p:nvPr/>
        </p:nvSpPr>
        <p:spPr>
          <a:xfrm>
            <a:off x="2123728" y="4680760"/>
            <a:ext cx="4176464" cy="2296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D7ABE6C-F397-49E9-9CD9-3511CE972B4B}"/>
              </a:ext>
            </a:extLst>
          </p:cNvPr>
          <p:cNvSpPr txBox="1"/>
          <p:nvPr/>
        </p:nvSpPr>
        <p:spPr>
          <a:xfrm>
            <a:off x="7970988" y="4233862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100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4EFA607-DA1E-4F76-94F4-576C52151691}"/>
              </a:ext>
            </a:extLst>
          </p:cNvPr>
          <p:cNvSpPr txBox="1"/>
          <p:nvPr/>
        </p:nvSpPr>
        <p:spPr>
          <a:xfrm>
            <a:off x="1680984" y="4226294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D8FD4365-A155-45B2-8430-8CD22A5B9203}"/>
              </a:ext>
            </a:extLst>
          </p:cNvPr>
          <p:cNvSpPr/>
          <p:nvPr/>
        </p:nvSpPr>
        <p:spPr>
          <a:xfrm>
            <a:off x="2123728" y="6017402"/>
            <a:ext cx="6336704" cy="2251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10D4A89F-6522-4F39-A89A-ACF6F5EC75E0}"/>
              </a:ext>
            </a:extLst>
          </p:cNvPr>
          <p:cNvSpPr/>
          <p:nvPr/>
        </p:nvSpPr>
        <p:spPr>
          <a:xfrm>
            <a:off x="2123728" y="6012909"/>
            <a:ext cx="5076564" cy="2251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2B78D0A-E419-4DF5-9DFE-74CA862B3B0E}"/>
              </a:ext>
            </a:extLst>
          </p:cNvPr>
          <p:cNvSpPr txBox="1"/>
          <p:nvPr/>
        </p:nvSpPr>
        <p:spPr>
          <a:xfrm>
            <a:off x="7970988" y="5566010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100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D44D620-E56F-4AD7-B184-4E4F9F413BAC}"/>
              </a:ext>
            </a:extLst>
          </p:cNvPr>
          <p:cNvSpPr txBox="1"/>
          <p:nvPr/>
        </p:nvSpPr>
        <p:spPr>
          <a:xfrm>
            <a:off x="1680984" y="5558442"/>
            <a:ext cx="95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↓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EF2A69C-0BB6-49FB-9709-FA930A42BF2C}"/>
              </a:ext>
            </a:extLst>
          </p:cNvPr>
          <p:cNvSpPr txBox="1"/>
          <p:nvPr/>
        </p:nvSpPr>
        <p:spPr>
          <a:xfrm>
            <a:off x="87839" y="152974"/>
            <a:ext cx="4664181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진행상황 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저번 주 </a:t>
            </a:r>
            <a:r>
              <a:rPr lang="ko-KR" altLang="en-US" b="1" spc="304" dirty="0" err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달성률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ko-KR" altLang="en-US" b="1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5829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9" grpId="0" animBg="1"/>
      <p:bldP spid="54" grpId="0" animBg="1"/>
      <p:bldP spid="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43607" y="1736812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김원중 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 </a:t>
            </a:r>
            <a:r>
              <a:rPr lang="ko-KR" altLang="en-US" sz="2300" b="0" i="0" kern="1200" spc="5" dirty="0" err="1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아두이노로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모듈 제어 프로그래밍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endParaRPr lang="en-US" altLang="ko-KR" sz="2300" dirty="0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3608" y="4026840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 err="1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임예지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 – 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부품에 맞는 디자인 설계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 </a:t>
            </a:r>
            <a:endParaRPr lang="ko-KR" altLang="en-US" sz="2300" b="0" i="0" kern="1200" spc="5" dirty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0898" y="2874712"/>
            <a:ext cx="748154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김동욱 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 App Fragment 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및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Data 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관리를 위한 </a:t>
            </a: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Bundle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구성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43605" y="5178968"/>
            <a:ext cx="7417823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 err="1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신세규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AWS</a:t>
            </a:r>
            <a:r>
              <a:rPr lang="ko-KR" altLang="en-US" sz="2300" spc="5" dirty="0">
                <a:solidFill>
                  <a:prstClr val="white"/>
                </a:solidFill>
                <a:latin typeface="빙그레체"/>
                <a:ea typeface="빙그레체"/>
              </a:rPr>
              <a:t>를 통해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Node.js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로 만든 서버 구동</a:t>
            </a:r>
            <a:endParaRPr lang="en-US" altLang="ko-KR" sz="2300" dirty="0">
              <a:solidFill>
                <a:prstClr val="white"/>
              </a:solidFill>
              <a:latin typeface="빙그레체"/>
              <a:ea typeface="빙그레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8" y="1725141"/>
            <a:ext cx="720080" cy="4351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2569" y="2867164"/>
            <a:ext cx="720080" cy="4361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3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3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858" y="3990836"/>
            <a:ext cx="720080" cy="4363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569" y="517896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839" y="152974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2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</a:t>
            </a:r>
            <a:r>
              <a:rPr lang="en-US" altLang="ko-KR" b="1" spc="292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. </a:t>
            </a:r>
            <a:r>
              <a:rPr lang="ko-KR" altLang="en-US" b="1" spc="292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향후계획 </a:t>
            </a:r>
            <a:r>
              <a:rPr lang="en-US" altLang="ko-KR" b="1" spc="292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– </a:t>
            </a:r>
            <a:r>
              <a:rPr lang="ko-KR" altLang="en-US" b="1" dirty="0">
                <a:solidFill>
                  <a:prstClr val="white"/>
                </a:solidFill>
                <a:latin typeface="빙그레체"/>
                <a:ea typeface="빙그레체"/>
              </a:rPr>
              <a:t>이번 주 목표 </a:t>
            </a:r>
            <a:r>
              <a:rPr lang="en-US" altLang="ko-KR" b="1" dirty="0">
                <a:solidFill>
                  <a:prstClr val="white"/>
                </a:solidFill>
                <a:latin typeface="빙그레체"/>
                <a:ea typeface="빙그레체"/>
              </a:rPr>
              <a:t>(5</a:t>
            </a:r>
            <a:r>
              <a:rPr lang="ko-KR" altLang="en-US" b="1" dirty="0">
                <a:solidFill>
                  <a:prstClr val="white"/>
                </a:solidFill>
                <a:latin typeface="빙그레체"/>
                <a:ea typeface="빙그레체"/>
              </a:rPr>
              <a:t>주차</a:t>
            </a:r>
            <a:r>
              <a:rPr lang="en-US" altLang="ko-KR" b="1" dirty="0">
                <a:solidFill>
                  <a:prstClr val="white"/>
                </a:solidFill>
                <a:latin typeface="빙그레체"/>
                <a:ea typeface="빙그레체"/>
              </a:rPr>
              <a:t>)</a:t>
            </a:r>
          </a:p>
          <a:p>
            <a:pPr>
              <a:defRPr lang="ko-KR" altLang="en-US"/>
            </a:pPr>
            <a:endParaRPr lang="ko-KR" altLang="en-US" b="1" dirty="0">
              <a:latin typeface="빙그레체"/>
              <a:ea typeface="빙그레체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C7E7C3A-DA13-42B1-8404-F417396A044F}"/>
              </a:ext>
            </a:extLst>
          </p:cNvPr>
          <p:cNvSpPr txBox="1"/>
          <p:nvPr/>
        </p:nvSpPr>
        <p:spPr>
          <a:xfrm rot="20571220">
            <a:off x="2844486" y="282238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84CDEAD-F530-4236-AB45-BE749E482E3C}"/>
              </a:ext>
            </a:extLst>
          </p:cNvPr>
          <p:cNvSpPr txBox="1"/>
          <p:nvPr/>
        </p:nvSpPr>
        <p:spPr>
          <a:xfrm rot="20571220">
            <a:off x="2668379" y="282238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</a:t>
            </a:r>
            <a:r>
              <a:rPr kumimoji="0" lang="en-US" altLang="ko-KR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하드웨어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41404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 panose="020B0503020000020004" pitchFamily="50" charset="-127"/>
              </a:rPr>
              <a:t>스케줄러 외관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47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 panose="020B0503020000020004" pitchFamily="50" charset="-127"/>
              </a:rPr>
              <a:t>전체</a:t>
            </a: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519237"/>
            <a:ext cx="5734050" cy="3819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07704" y="1519237"/>
            <a:ext cx="5328592" cy="2521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</a:t>
            </a:r>
            <a:r>
              <a:rPr kumimoji="0" lang="ko-KR" altLang="en-US" sz="1600" b="1" i="0" u="none" strike="noStrike" kern="1200" cap="none" spc="304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상황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서버 블록도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92" y="877019"/>
            <a:ext cx="6781800" cy="5648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87824" y="877019"/>
            <a:ext cx="2160240" cy="427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신세규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09634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AWS</a:t>
            </a: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en-US" altLang="ko-KR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305" normalizeH="0" baseline="0" noProof="0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맑은 고딕" panose="020B0503020000020004" pitchFamily="50" charset="-127"/>
                <a:cs typeface="+mn-cs"/>
              </a:rPr>
              <a:t>서버 구축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9" y="1124744"/>
            <a:ext cx="8792767" cy="480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60232" y="3681028"/>
            <a:ext cx="6120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1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 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서버 블록도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92" y="877019"/>
            <a:ext cx="6781800" cy="56483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364466" y="2528900"/>
            <a:ext cx="1188132" cy="355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15426" y="2160252"/>
            <a:ext cx="3984966" cy="1304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79912" y="3701181"/>
            <a:ext cx="2736304" cy="1304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09634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Init</a:t>
            </a:r>
            <a:r>
              <a:rPr lang="ko-KR" altLang="en-US" sz="1600" b="1" spc="305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</a:rPr>
              <a:t>값 설정 결과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1" y="944724"/>
            <a:ext cx="56673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412776"/>
            <a:ext cx="56102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25" y="2276872"/>
            <a:ext cx="55340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620</Words>
  <Application>Microsoft Office PowerPoint</Application>
  <PresentationFormat>화면 슬라이드 쇼(4:3)</PresentationFormat>
  <Paragraphs>224</Paragraphs>
  <Slides>33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Office 테마</vt:lpstr>
      <vt:lpstr>3_Office 테마</vt:lpstr>
      <vt:lpstr>1_Office 테마</vt:lpstr>
      <vt:lpstr>2_Office 테마</vt:lpstr>
      <vt:lpstr>4_Office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320</cp:revision>
  <dcterms:created xsi:type="dcterms:W3CDTF">2018-10-27T05:42:46Z</dcterms:created>
  <dcterms:modified xsi:type="dcterms:W3CDTF">2019-05-07T11:14:59Z</dcterms:modified>
</cp:coreProperties>
</file>