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9"/>
  </p:notesMasterIdLst>
  <p:sldIdLst>
    <p:sldId id="301" r:id="rId2"/>
    <p:sldId id="302" r:id="rId3"/>
    <p:sldId id="303" r:id="rId4"/>
    <p:sldId id="296" r:id="rId5"/>
    <p:sldId id="304" r:id="rId6"/>
    <p:sldId id="305" r:id="rId7"/>
    <p:sldId id="30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CE"/>
    <a:srgbClr val="F9C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9"/>
    <p:restoredTop sz="74614" autoAdjust="0"/>
  </p:normalViewPr>
  <p:slideViewPr>
    <p:cSldViewPr>
      <p:cViewPr varScale="1">
        <p:scale>
          <a:sx n="90" d="100"/>
          <a:sy n="90" d="100"/>
        </p:scale>
        <p:origin x="-2112" y="-96"/>
      </p:cViewPr>
      <p:guideLst>
        <p:guide orient="horz" pos="215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서버가 지정된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일정을 수정을 해주는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이벤트의 추가는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제공하는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형식을 따랐습니다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캘린더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이벤트의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그리고 바꿀 시간들과 일정 정보가 필요합니다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그래서 우선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로 들어갈 형태를 만들어주고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수정을 원하는 날짜와 </a:t>
            </a:r>
            <a:r>
              <a:rPr lang="ko-KR" altLang="en-US" dirty="0" err="1" smtClean="0"/>
              <a:t>알람일정정보를</a:t>
            </a:r>
            <a:r>
              <a:rPr lang="ko-KR" altLang="en-US" dirty="0" smtClean="0"/>
              <a:t> 넣어줍니다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그리고 리스트 이벤트로 수정하기 전 정보를 입력해 이벤트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가져와주고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이를 다시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이벤트에 넣어주어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완성했습니다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서버가 열려있는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창과 가상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그리고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캘린더의 모습입니다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err="1" smtClean="0"/>
              <a:t>안드로이드에는</a:t>
            </a:r>
            <a:r>
              <a:rPr lang="ko-KR" altLang="en-US" dirty="0" smtClean="0"/>
              <a:t> 이와 같이 정보가 입력되어 있습니다</a:t>
            </a:r>
            <a:r>
              <a:rPr lang="en-US" altLang="ko-KR" dirty="0" smtClean="0"/>
              <a:t>. insert</a:t>
            </a:r>
            <a:r>
              <a:rPr lang="ko-KR" altLang="en-US" dirty="0" smtClean="0"/>
              <a:t>메시지는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식별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 정보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텍스트 정보 시간정보 순으로 </a:t>
            </a:r>
            <a:r>
              <a:rPr lang="ko-KR" altLang="en-US" baseline="0" dirty="0" err="1" smtClean="0"/>
              <a:t>저장되</a:t>
            </a:r>
            <a:r>
              <a:rPr lang="ko-KR" altLang="en-US" baseline="0" dirty="0" smtClean="0"/>
              <a:t> 있으며</a:t>
            </a:r>
            <a:r>
              <a:rPr lang="en-US" altLang="ko-KR" baseline="0" dirty="0" smtClean="0"/>
              <a:t>,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update </a:t>
            </a:r>
            <a:r>
              <a:rPr lang="ko-KR" altLang="en-US" baseline="0" dirty="0" smtClean="0"/>
              <a:t>메시지에는 기존 날짜와 일정정보 뿐만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수정할 날짜와 일정정보가 포합되어있습니다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정보를 </a:t>
            </a:r>
            <a:r>
              <a:rPr lang="ko-KR" altLang="en-US" dirty="0" smtClean="0"/>
              <a:t>서버에 </a:t>
            </a:r>
            <a:r>
              <a:rPr lang="ko-KR" altLang="en-US" dirty="0" err="1" smtClean="0"/>
              <a:t>전송하는것을</a:t>
            </a:r>
            <a:r>
              <a:rPr lang="ko-KR" altLang="en-US" dirty="0" smtClean="0"/>
              <a:t> 보겠습니다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우선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버튼을 눌러 일정 정보를</a:t>
            </a:r>
            <a:r>
              <a:rPr lang="ko-KR" altLang="en-US" baseline="0" dirty="0" smtClean="0"/>
              <a:t> 보내줍니다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달력에서 </a:t>
            </a:r>
            <a:r>
              <a:rPr lang="en-US" altLang="ko-KR" baseline="0" dirty="0" smtClean="0"/>
              <a:t>23</a:t>
            </a:r>
            <a:r>
              <a:rPr lang="ko-KR" altLang="en-US" baseline="0" dirty="0" smtClean="0"/>
              <a:t>일 부분에 </a:t>
            </a:r>
            <a:r>
              <a:rPr lang="ko-KR" altLang="en-US" baseline="0" dirty="0" err="1" smtClean="0"/>
              <a:t>입력이되고</a:t>
            </a:r>
            <a:r>
              <a:rPr lang="en-US" altLang="ko-KR" baseline="0" dirty="0" smtClean="0"/>
              <a:t>, update</a:t>
            </a:r>
            <a:r>
              <a:rPr lang="ko-KR" altLang="en-US" baseline="0" dirty="0" smtClean="0"/>
              <a:t>버튼을 눌러 전의 일정정보와 수정정보들을 보내주면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캘린더의 정보가 </a:t>
            </a:r>
            <a:r>
              <a:rPr lang="ko-KR" altLang="en-US" baseline="0" dirty="0" err="1" smtClean="0"/>
              <a:t>이동하는것을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확인할수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서버로 보낼 정보와 방법에 대한 </a:t>
            </a:r>
            <a:r>
              <a:rPr lang="ko-KR" altLang="en-US" dirty="0" err="1" smtClean="0"/>
              <a:t>생각중</a:t>
            </a:r>
            <a:r>
              <a:rPr lang="ko-KR" altLang="en-US" dirty="0" smtClean="0"/>
              <a:t> 스케줄러가 가동하는 시계의 시간을 확인하기 위해 </a:t>
            </a:r>
            <a:r>
              <a:rPr lang="ko-KR" altLang="en-US" dirty="0" err="1" smtClean="0"/>
              <a:t>어짜피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분마다 한번씩은 서버에 접속해야 한다는 사실을 인지하고 이와 더불어 패턴을 만들었습니다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분에 한번씩 서버에 접근할 때는 </a:t>
            </a: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 </a:t>
            </a:r>
            <a:r>
              <a:rPr lang="ko-KR" altLang="en-US" dirty="0" smtClean="0"/>
              <a:t>현재시간과 이미 저장된 날씨 데이터를 보내주고</a:t>
            </a:r>
            <a:r>
              <a:rPr lang="en-US" altLang="ko-KR" dirty="0" smtClean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분에 한번씩은 일정정보를 </a:t>
            </a:r>
            <a:r>
              <a:rPr lang="ko-KR" altLang="en-US" baseline="0" dirty="0" err="1" smtClean="0"/>
              <a:t>갱신하기위해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캘린더에 리스트이벤트를 실행 시켜줍니다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이때 시간은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현재시간과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 후를 보내줍니다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과정을 거치는 이유는 스케줄러는 한번에 </a:t>
            </a:r>
            <a:r>
              <a:rPr lang="en-US" altLang="ko-KR" baseline="0" dirty="0" smtClean="0"/>
              <a:t>12</a:t>
            </a:r>
            <a:r>
              <a:rPr lang="ko-KR" altLang="en-US" baseline="0" dirty="0" err="1" smtClean="0"/>
              <a:t>시간동안의</a:t>
            </a:r>
            <a:r>
              <a:rPr lang="ko-KR" altLang="en-US" baseline="0" dirty="0" smtClean="0"/>
              <a:t> 스케줄을 </a:t>
            </a:r>
            <a:r>
              <a:rPr lang="ko-KR" altLang="en-US" baseline="0" dirty="0" err="1" smtClean="0"/>
              <a:t>표현할수</a:t>
            </a:r>
            <a:r>
              <a:rPr lang="ko-KR" altLang="en-US" baseline="0" dirty="0" smtClean="0"/>
              <a:t> 있고 일정이 바뀐다면 최대한 빨리 일정정보를 갱신해 주기 위함입니다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  </a:t>
            </a:r>
            <a:r>
              <a:rPr lang="ko-KR" altLang="en-US" baseline="0" dirty="0" smtClean="0"/>
              <a:t>다만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안드로이드로</a:t>
            </a:r>
            <a:r>
              <a:rPr lang="ko-KR" altLang="en-US" baseline="0" dirty="0" smtClean="0"/>
              <a:t> 접근하는 정보들은 서버의 </a:t>
            </a:r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를 해주는 과정을 거치기에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변수를 하나 넣어주어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분마다 스케줄러가 서버에 </a:t>
            </a:r>
            <a:r>
              <a:rPr lang="ko-KR" altLang="en-US" baseline="0" dirty="0" err="1" smtClean="0"/>
              <a:t>접근할때</a:t>
            </a:r>
            <a:r>
              <a:rPr lang="ko-KR" altLang="en-US" baseline="0" dirty="0" smtClean="0"/>
              <a:t> 갱신해주는 방식으로 만들어 보았습니다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다만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여러 번 요청할 경우 가끔씩 </a:t>
            </a:r>
            <a:r>
              <a:rPr lang="en-US" altLang="ko-KR" baseline="0" dirty="0" smtClean="0"/>
              <a:t>bad request</a:t>
            </a:r>
            <a:r>
              <a:rPr lang="ko-KR" altLang="en-US" baseline="0" dirty="0" smtClean="0"/>
              <a:t>란 오류가 발생했습니다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오류는 </a:t>
            </a:r>
            <a:r>
              <a:rPr lang="en-US" altLang="ko-KR" baseline="0" dirty="0" smtClean="0"/>
              <a:t>request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오류였습니다</a:t>
            </a:r>
            <a:r>
              <a:rPr lang="en-US" altLang="ko-KR" baseline="0" dirty="0" smtClean="0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확인해 보니 스케줄러에서 현재시간 이후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시간의 정보를 </a:t>
            </a:r>
            <a:r>
              <a:rPr lang="ko-KR" altLang="en-US" baseline="0" dirty="0" err="1" smtClean="0"/>
              <a:t>받아오기위해</a:t>
            </a:r>
            <a:r>
              <a:rPr lang="ko-KR" altLang="en-US" baseline="0" dirty="0" smtClean="0"/>
              <a:t> 이러한 코드를 사용하고 있는데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쓰고있는</a:t>
            </a:r>
            <a:r>
              <a:rPr lang="ko-KR" altLang="en-US" baseline="0" dirty="0" smtClean="0"/>
              <a:t> 시간 제어 모듈인 </a:t>
            </a:r>
            <a:r>
              <a:rPr lang="en-US" altLang="ko-KR" baseline="0" dirty="0" smtClean="0"/>
              <a:t>moment </a:t>
            </a:r>
            <a:r>
              <a:rPr lang="ko-KR" altLang="en-US" baseline="0" dirty="0" smtClean="0"/>
              <a:t>사이트에 가니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</a:t>
            </a:r>
            <a:r>
              <a:rPr lang="ko-KR" altLang="en-US" baseline="0" dirty="0" err="1" smtClean="0"/>
              <a:t>초단위는</a:t>
            </a:r>
            <a:r>
              <a:rPr lang="ko-KR" altLang="en-US" baseline="0" dirty="0" smtClean="0"/>
              <a:t> 소문자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를 쓰고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밀리초</a:t>
            </a:r>
            <a:r>
              <a:rPr lang="ko-KR" altLang="en-US" baseline="0" dirty="0" smtClean="0"/>
              <a:t> 단위를 대문자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로 쓰고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소문자로 바꾸어주며 문제를 해결했습니다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스케줄러가 받은 정보들을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</a:t>
            </a:r>
            <a:r>
              <a:rPr lang="ko-KR" altLang="en-US" baseline="0" dirty="0" smtClean="0"/>
              <a:t> 요청 때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서버로부터 요청한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정보들이 들어와있는 것을 확인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분이 되지 않더라도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구글캘린더의</a:t>
            </a:r>
            <a:r>
              <a:rPr lang="ko-KR" altLang="en-US" baseline="0" dirty="0" smtClean="0"/>
              <a:t> 정보가 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변경 된다면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 </a:t>
            </a:r>
            <a:r>
              <a:rPr lang="ko-KR" altLang="en-US" baseline="0" dirty="0" smtClean="0"/>
              <a:t>스케줄러 역시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 내로 변경 되는 것을 볼 수 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//count = 4</a:t>
            </a:r>
            <a:r>
              <a:rPr lang="ko-KR" altLang="en-US" baseline="0" dirty="0" smtClean="0"/>
              <a:t>일 때 스케줄을 가져와 주는데</a:t>
            </a:r>
            <a:endParaRPr lang="en-US" altLang="ko-KR" baseline="0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보시면 변경 후에 </a:t>
            </a:r>
            <a:r>
              <a:rPr lang="en-US" altLang="ko-KR" baseline="0" dirty="0" smtClean="0"/>
              <a:t>count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아님에도 스케줄을 가져와주고 추가로 변화된 스케줄 또한 가져온 것을 볼 수 있습니다</a:t>
            </a:r>
            <a:r>
              <a:rPr lang="en-US" altLang="ko-KR" baseline="0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err="1" smtClean="0"/>
              <a:t>저런식으로</a:t>
            </a:r>
            <a:r>
              <a:rPr lang="ko-KR" altLang="en-US" dirty="0" smtClean="0"/>
              <a:t> 긴 데이터를 받고 이를 구분해주어 각각의 정보들을 저장해 주어야 하는데 이를 위해 구조체로 데이터를 구분해 저장해 주었습니다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</a:t>
            </a:r>
            <a:r>
              <a:rPr lang="ko-KR" altLang="en-US" dirty="0" smtClean="0"/>
              <a:t>그리고 일정 정보들은 데이터 양이 정해져 있지 않기 때문에 </a:t>
            </a:r>
            <a:r>
              <a:rPr lang="ko-KR" altLang="en-US" dirty="0" err="1" smtClean="0"/>
              <a:t>동적메모리를</a:t>
            </a:r>
            <a:r>
              <a:rPr lang="ko-KR" altLang="en-US" dirty="0" smtClean="0"/>
              <a:t> 할당을 해줌으로써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길이가 변할 수 있도록 만들었습니다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dirty="0" smtClean="0"/>
              <a:t>//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데이터의 형태와 출력해주는 코드 그리고 결과 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정상작동하는</a:t>
            </a:r>
            <a:r>
              <a:rPr lang="ko-KR" altLang="en-US" dirty="0" smtClean="0"/>
              <a:t> 것을 확인할 수 있었습니다</a:t>
            </a:r>
            <a:r>
              <a:rPr lang="en-US" altLang="ko-KR" dirty="0" smtClean="0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 dirty="0" smtClean="0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서버로부터 받은 정보를 구분해 데이터를 저장해 주는 코드는 완성하지 못했습니다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5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4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2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ECFCE"/>
            </a:gs>
            <a:gs pos="83000">
              <a:srgbClr val="EECFCE"/>
            </a:gs>
            <a:gs pos="100000">
              <a:srgbClr val="EECFC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 smtClean="0"/>
              <a:t>서버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구글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api</a:t>
            </a:r>
            <a:r>
              <a:rPr lang="en-US" altLang="ko-KR" sz="1600" b="1" dirty="0" smtClean="0"/>
              <a:t> (</a:t>
            </a:r>
            <a:r>
              <a:rPr lang="ko-KR" altLang="en-US" sz="1600" b="1" dirty="0" smtClean="0"/>
              <a:t>일정 수정 추가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84" y="1196144"/>
            <a:ext cx="5578231" cy="223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12" y="3609020"/>
            <a:ext cx="4562575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08" y="1077081"/>
            <a:ext cx="5191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9" y="1411603"/>
            <a:ext cx="2099728" cy="21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83" y="3926336"/>
            <a:ext cx="2764359" cy="3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49" y="4797152"/>
            <a:ext cx="279684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8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/>
              <a:t>서버 </a:t>
            </a:r>
            <a:r>
              <a:rPr lang="en-US" altLang="ko-KR" sz="1600" b="1" dirty="0"/>
              <a:t>– </a:t>
            </a:r>
            <a:r>
              <a:rPr lang="ko-KR" altLang="en-US" sz="1600" b="1" dirty="0" err="1"/>
              <a:t>구글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api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일정 수정 추가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1" y="1338951"/>
            <a:ext cx="803623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3733605"/>
            <a:ext cx="7820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 descr="D:\FinalProject_2019\weeks_11\캡쳐\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6" y="1338951"/>
            <a:ext cx="7949696" cy="49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FinalProject_2019\weeks_11\캡쳐\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1" y="1354874"/>
            <a:ext cx="7975283" cy="49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162868" y="1852364"/>
            <a:ext cx="1296144" cy="445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 smtClean="0"/>
              <a:t>스케줄러에 보낼 정보 알고리즘</a:t>
            </a:r>
            <a:endParaRPr lang="ko-KR" altLang="en-US" sz="16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5"/>
          <a:stretch/>
        </p:blipFill>
        <p:spPr bwMode="auto">
          <a:xfrm>
            <a:off x="1443037" y="958911"/>
            <a:ext cx="6257925" cy="569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63688" y="5373216"/>
            <a:ext cx="4896544" cy="1256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7583" y="1592796"/>
            <a:ext cx="61847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7582" y="3248980"/>
            <a:ext cx="6184756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71784" y="2210979"/>
            <a:ext cx="1112384" cy="245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EF42A7C1-699D-44C7-A4C7-EB00DC20B475}"/>
              </a:ext>
            </a:extLst>
          </p:cNvPr>
          <p:cNvSpPr/>
          <p:nvPr/>
        </p:nvSpPr>
        <p:spPr>
          <a:xfrm>
            <a:off x="167488" y="1133456"/>
            <a:ext cx="8809024" cy="542789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68222" y="312027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 smtClean="0"/>
              <a:t>서버 </a:t>
            </a:r>
            <a:r>
              <a:rPr lang="en-US" altLang="ko-KR" sz="1600" b="1" dirty="0" smtClean="0"/>
              <a:t>– </a:t>
            </a:r>
            <a:r>
              <a:rPr lang="en-US" altLang="ko-KR" sz="1600" b="1" dirty="0" smtClean="0"/>
              <a:t>API </a:t>
            </a:r>
            <a:r>
              <a:rPr lang="ko-KR" altLang="en-US" sz="1600" b="1" dirty="0" smtClean="0"/>
              <a:t>오류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85463"/>
            <a:ext cx="5400600" cy="49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FinalProject_2019\weeks_11\캡쳐\error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96" y="3560266"/>
            <a:ext cx="57435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FinalProject_2019\weeks_11\캡쳐\error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34552"/>
            <a:ext cx="6562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40152" y="2334142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0292" y="2547958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0645" y="4074864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 smtClean="0"/>
              <a:t>스케줄러가 받은 정보들</a:t>
            </a:r>
            <a:endParaRPr lang="ko-KR" altLang="en-US" sz="1600" b="1" dirty="0"/>
          </a:p>
        </p:txBody>
      </p:sp>
      <p:pic>
        <p:nvPicPr>
          <p:cNvPr id="5122" name="Picture 2" descr="D:\FinalProject_2019\weeks_11\캡쳐\아두이노_tc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6" y="1536973"/>
            <a:ext cx="8478022" cy="45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 smtClean="0"/>
              <a:t>스케줄러가 받은 정보들</a:t>
            </a:r>
            <a:endParaRPr lang="ko-KR" altLang="en-US" sz="1600" b="1" dirty="0"/>
          </a:p>
        </p:txBody>
      </p:sp>
      <p:pic>
        <p:nvPicPr>
          <p:cNvPr id="6147" name="Picture 3" descr="D:\FinalProject_2019\weeks_11\캡쳐\aa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56" y="1858839"/>
            <a:ext cx="6193888" cy="4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FinalProject_2019\weeks_11\캡쳐\a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56" y="1859679"/>
            <a:ext cx="6157283" cy="40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FinalProject_2019\weeks_11\캡쳐\아두이노_tc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" y="1284945"/>
            <a:ext cx="7175391" cy="500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1" r="37426" b="50000"/>
          <a:stretch/>
        </p:blipFill>
        <p:spPr bwMode="auto">
          <a:xfrm>
            <a:off x="3273368" y="2359400"/>
            <a:ext cx="5858677" cy="17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6" r="8195" b="50000"/>
          <a:stretch/>
        </p:blipFill>
        <p:spPr bwMode="auto">
          <a:xfrm>
            <a:off x="3273368" y="2551889"/>
            <a:ext cx="5490974" cy="17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" b="17737"/>
          <a:stretch/>
        </p:blipFill>
        <p:spPr bwMode="auto">
          <a:xfrm>
            <a:off x="2356101" y="5022874"/>
            <a:ext cx="6509226" cy="240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79869" y="1284945"/>
            <a:ext cx="7012611" cy="1063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1" r="37426" b="50000"/>
          <a:stretch/>
        </p:blipFill>
        <p:spPr bwMode="auto">
          <a:xfrm>
            <a:off x="2356101" y="4591434"/>
            <a:ext cx="6613703" cy="193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6" r="8195" b="50000"/>
          <a:stretch/>
        </p:blipFill>
        <p:spPr bwMode="auto">
          <a:xfrm>
            <a:off x="2356101" y="4829329"/>
            <a:ext cx="6198614" cy="193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890796" y="3469824"/>
            <a:ext cx="7015224" cy="109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9D110ABA-9A12-4C82-A7D8-0571485B3EAC}"/>
              </a:ext>
            </a:extLst>
          </p:cNvPr>
          <p:cNvSpPr/>
          <p:nvPr/>
        </p:nvSpPr>
        <p:spPr>
          <a:xfrm>
            <a:off x="167488" y="944724"/>
            <a:ext cx="8809024" cy="56849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- </a:t>
            </a:r>
            <a:r>
              <a:rPr lang="ko-KR" altLang="en-US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신세규</a:t>
            </a:r>
            <a:endParaRPr lang="ko-KR" altLang="en-US" sz="1600" b="1" dirty="0"/>
          </a:p>
        </p:txBody>
      </p:sp>
      <p:grpSp>
        <p:nvGrpSpPr>
          <p:cNvPr id="9" name="그룹 2">
            <a:extLst>
              <a:ext uri="{FF2B5EF4-FFF2-40B4-BE49-F238E27FC236}">
                <a16:creationId xmlns="" xmlns:a16="http://schemas.microsoft.com/office/drawing/2014/main" id="{DF2F5842-EAC7-45FA-9562-2F1BE7E3F251}"/>
              </a:ext>
            </a:extLst>
          </p:cNvPr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BEDB3F5-91D2-489B-B697-E01EF66C9052}"/>
                </a:ext>
              </a:extLst>
            </p:cNvPr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CDED784-D634-4016-B658-771701100CC3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55CB2632-2473-4B87-BE17-49C49A6CE57A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282D376-AD2E-4B7B-9198-69BE0357DF1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9563FD-74C3-4722-B16F-BC4D92810C5C}"/>
              </a:ext>
            </a:extLst>
          </p:cNvPr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600" b="1" dirty="0" smtClean="0"/>
              <a:t>스케줄러의 정보 구분</a:t>
            </a:r>
            <a:endParaRPr lang="ko-KR" altLang="en-US" sz="1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66" y="1417798"/>
            <a:ext cx="4068452" cy="440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46" y="1989534"/>
            <a:ext cx="5318508" cy="35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664804"/>
            <a:ext cx="4250346" cy="460349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8" y="2883927"/>
            <a:ext cx="5048731" cy="29366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6" y="1989534"/>
            <a:ext cx="8442776" cy="22891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3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568</Words>
  <Application>Microsoft Office PowerPoint</Application>
  <PresentationFormat>화면 슬라이드 쇼(4:3)</PresentationFormat>
  <Paragraphs>61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457</cp:revision>
  <dcterms:created xsi:type="dcterms:W3CDTF">2018-10-27T05:42:46Z</dcterms:created>
  <dcterms:modified xsi:type="dcterms:W3CDTF">2019-05-28T12:02:39Z</dcterms:modified>
</cp:coreProperties>
</file>