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17" r:id="rId1"/>
    <p:sldMasterId id="2147483818" r:id="rId2"/>
    <p:sldMasterId id="2147483819" r:id="rId3"/>
    <p:sldMasterId id="2147483820" r:id="rId4"/>
    <p:sldMasterId id="2147483821" r:id="rId5"/>
    <p:sldMasterId id="2147483822" r:id="rId6"/>
    <p:sldMasterId id="2147483823" r:id="rId7"/>
    <p:sldMasterId id="2147483824" r:id="rId8"/>
    <p:sldMasterId id="214748382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7686"/>
    <p:restoredTop sz="94704"/>
  </p:normalViewPr>
  <p:slideViewPr>
    <p:cSldViewPr>
      <p:cViewPr varScale="1">
        <p:scale>
          <a:sx n="86" d="100"/>
          <a:sy n="86" d="100"/>
        </p:scale>
        <p:origin x="466" y="53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notesMaster" Target="notesMasters/notesMaster1.xml"  /><Relationship Id="rId11" Type="http://schemas.openxmlformats.org/officeDocument/2006/relationships/slide" Target="slides/slide1.xml"  /><Relationship Id="rId12" Type="http://schemas.openxmlformats.org/officeDocument/2006/relationships/slide" Target="slides/slide2.xml"  /><Relationship Id="rId13" Type="http://schemas.openxmlformats.org/officeDocument/2006/relationships/slide" Target="slides/slide3.xml"  /><Relationship Id="rId14" Type="http://schemas.openxmlformats.org/officeDocument/2006/relationships/slide" Target="slides/slide4.xml"  /><Relationship Id="rId15" Type="http://schemas.openxmlformats.org/officeDocument/2006/relationships/slide" Target="slides/slide5.xml"  /><Relationship Id="rId16" Type="http://schemas.openxmlformats.org/officeDocument/2006/relationships/slide" Target="slides/slide6.xml"  /><Relationship Id="rId17" Type="http://schemas.openxmlformats.org/officeDocument/2006/relationships/slide" Target="slides/slide7.xml"  /><Relationship Id="rId18" Type="http://schemas.openxmlformats.org/officeDocument/2006/relationships/slide" Target="slides/slide8.xml"  /><Relationship Id="rId19" Type="http://schemas.openxmlformats.org/officeDocument/2006/relationships/slide" Target="slides/slide9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0.xml"  /><Relationship Id="rId21" Type="http://schemas.openxmlformats.org/officeDocument/2006/relationships/slide" Target="slides/slide11.xml"  /><Relationship Id="rId22" Type="http://schemas.openxmlformats.org/officeDocument/2006/relationships/slide" Target="slides/slide12.xml"  /><Relationship Id="rId23" Type="http://schemas.openxmlformats.org/officeDocument/2006/relationships/slide" Target="slides/slide13.xml"  /><Relationship Id="rId24" Type="http://schemas.openxmlformats.org/officeDocument/2006/relationships/slide" Target="slides/slide14.xml"  /><Relationship Id="rId25" Type="http://schemas.openxmlformats.org/officeDocument/2006/relationships/slide" Target="slides/slide15.xml"  /><Relationship Id="rId26" Type="http://schemas.openxmlformats.org/officeDocument/2006/relationships/slide" Target="slides/slide16.xml"  /><Relationship Id="rId27" Type="http://schemas.openxmlformats.org/officeDocument/2006/relationships/slide" Target="slides/slide17.xml"  /><Relationship Id="rId28" Type="http://schemas.openxmlformats.org/officeDocument/2006/relationships/slide" Target="slides/slide18.xml"  /><Relationship Id="rId29" Type="http://schemas.openxmlformats.org/officeDocument/2006/relationships/slide" Target="slides/slide19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0.xml"  /><Relationship Id="rId31" Type="http://schemas.openxmlformats.org/officeDocument/2006/relationships/slide" Target="slides/slide21.xml"  /><Relationship Id="rId32" Type="http://schemas.openxmlformats.org/officeDocument/2006/relationships/slide" Target="slides/slide22.xml"  /><Relationship Id="rId33" Type="http://schemas.openxmlformats.org/officeDocument/2006/relationships/commentAuthors" Target="commentAuthors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slideMaster" Target="slideMasters/slideMaster6.xml"  /><Relationship Id="rId7" Type="http://schemas.openxmlformats.org/officeDocument/2006/relationships/slideMaster" Target="slideMasters/slideMaster7.xml"  /><Relationship Id="rId8" Type="http://schemas.openxmlformats.org/officeDocument/2006/relationships/slideMaster" Target="slideMasters/slideMaster8.xml"  /><Relationship Id="rId9" Type="http://schemas.openxmlformats.org/officeDocument/2006/relationships/slideMaster" Target="slideMasters/slideMaster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0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6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6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7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45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1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60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0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36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63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5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2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86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98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87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81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138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6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4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6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14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157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07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5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81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9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9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681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92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86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324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912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542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957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599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621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74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64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60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877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348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989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895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396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734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9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710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741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849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295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653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812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125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366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081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5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927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686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73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327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495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049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135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160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696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4071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39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288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377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8194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44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007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2916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98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124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_rels/slideMaster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10" Type="http://schemas.openxmlformats.org/officeDocument/2006/relationships/slideLayout" Target="../slideLayouts/slideLayout65.xml"  /><Relationship Id="rId11" Type="http://schemas.openxmlformats.org/officeDocument/2006/relationships/slideLayout" Target="../slideLayouts/slideLayout66.xml"  /><Relationship Id="rId12" Type="http://schemas.openxmlformats.org/officeDocument/2006/relationships/theme" Target="../theme/theme6.xml"  /><Relationship Id="rId2" Type="http://schemas.openxmlformats.org/officeDocument/2006/relationships/slideLayout" Target="../slideLayouts/slideLayout57.xml"  /><Relationship Id="rId3" Type="http://schemas.openxmlformats.org/officeDocument/2006/relationships/slideLayout" Target="../slideLayouts/slideLayout58.xml"  /><Relationship Id="rId4" Type="http://schemas.openxmlformats.org/officeDocument/2006/relationships/slideLayout" Target="../slideLayouts/slideLayout59.xml"  /><Relationship Id="rId5" Type="http://schemas.openxmlformats.org/officeDocument/2006/relationships/slideLayout" Target="../slideLayouts/slideLayout60.xml"  /><Relationship Id="rId6" Type="http://schemas.openxmlformats.org/officeDocument/2006/relationships/slideLayout" Target="../slideLayouts/slideLayout61.xml"  /><Relationship Id="rId7" Type="http://schemas.openxmlformats.org/officeDocument/2006/relationships/slideLayout" Target="../slideLayouts/slideLayout62.xml"  /><Relationship Id="rId8" Type="http://schemas.openxmlformats.org/officeDocument/2006/relationships/slideLayout" Target="../slideLayouts/slideLayout63.xml"  /><Relationship Id="rId9" Type="http://schemas.openxmlformats.org/officeDocument/2006/relationships/slideLayout" Target="../slideLayouts/slideLayout64.xml"  /></Relationships>
</file>

<file path=ppt/slideMasters/_rels/slideMaster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7.xml"  /><Relationship Id="rId10" Type="http://schemas.openxmlformats.org/officeDocument/2006/relationships/slideLayout" Target="../slideLayouts/slideLayout76.xml"  /><Relationship Id="rId11" Type="http://schemas.openxmlformats.org/officeDocument/2006/relationships/slideLayout" Target="../slideLayouts/slideLayout77.xml"  /><Relationship Id="rId12" Type="http://schemas.openxmlformats.org/officeDocument/2006/relationships/theme" Target="../theme/theme7.xml"  /><Relationship Id="rId2" Type="http://schemas.openxmlformats.org/officeDocument/2006/relationships/slideLayout" Target="../slideLayouts/slideLayout68.xml"  /><Relationship Id="rId3" Type="http://schemas.openxmlformats.org/officeDocument/2006/relationships/slideLayout" Target="../slideLayouts/slideLayout69.xml"  /><Relationship Id="rId4" Type="http://schemas.openxmlformats.org/officeDocument/2006/relationships/slideLayout" Target="../slideLayouts/slideLayout70.xml"  /><Relationship Id="rId5" Type="http://schemas.openxmlformats.org/officeDocument/2006/relationships/slideLayout" Target="../slideLayouts/slideLayout71.xml"  /><Relationship Id="rId6" Type="http://schemas.openxmlformats.org/officeDocument/2006/relationships/slideLayout" Target="../slideLayouts/slideLayout72.xml"  /><Relationship Id="rId7" Type="http://schemas.openxmlformats.org/officeDocument/2006/relationships/slideLayout" Target="../slideLayouts/slideLayout73.xml"  /><Relationship Id="rId8" Type="http://schemas.openxmlformats.org/officeDocument/2006/relationships/slideLayout" Target="../slideLayouts/slideLayout74.xml"  /><Relationship Id="rId9" Type="http://schemas.openxmlformats.org/officeDocument/2006/relationships/slideLayout" Target="../slideLayouts/slideLayout75.xml"  /></Relationships>
</file>

<file path=ppt/slideMasters/_rels/slideMaster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8.xml"  /><Relationship Id="rId10" Type="http://schemas.openxmlformats.org/officeDocument/2006/relationships/slideLayout" Target="../slideLayouts/slideLayout87.xml"  /><Relationship Id="rId11" Type="http://schemas.openxmlformats.org/officeDocument/2006/relationships/slideLayout" Target="../slideLayouts/slideLayout88.xml"  /><Relationship Id="rId12" Type="http://schemas.openxmlformats.org/officeDocument/2006/relationships/theme" Target="../theme/theme8.xml"  /><Relationship Id="rId2" Type="http://schemas.openxmlformats.org/officeDocument/2006/relationships/slideLayout" Target="../slideLayouts/slideLayout79.xml"  /><Relationship Id="rId3" Type="http://schemas.openxmlformats.org/officeDocument/2006/relationships/slideLayout" Target="../slideLayouts/slideLayout80.xml"  /><Relationship Id="rId4" Type="http://schemas.openxmlformats.org/officeDocument/2006/relationships/slideLayout" Target="../slideLayouts/slideLayout81.xml"  /><Relationship Id="rId5" Type="http://schemas.openxmlformats.org/officeDocument/2006/relationships/slideLayout" Target="../slideLayouts/slideLayout82.xml"  /><Relationship Id="rId6" Type="http://schemas.openxmlformats.org/officeDocument/2006/relationships/slideLayout" Target="../slideLayouts/slideLayout83.xml"  /><Relationship Id="rId7" Type="http://schemas.openxmlformats.org/officeDocument/2006/relationships/slideLayout" Target="../slideLayouts/slideLayout84.xml"  /><Relationship Id="rId8" Type="http://schemas.openxmlformats.org/officeDocument/2006/relationships/slideLayout" Target="../slideLayouts/slideLayout85.xml"  /><Relationship Id="rId9" Type="http://schemas.openxmlformats.org/officeDocument/2006/relationships/slideLayout" Target="../slideLayouts/slideLayout86.xml"  /></Relationships>
</file>

<file path=ppt/slideMasters/_rels/slideMaster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9.xml"  /><Relationship Id="rId10" Type="http://schemas.openxmlformats.org/officeDocument/2006/relationships/slideLayout" Target="../slideLayouts/slideLayout98.xml"  /><Relationship Id="rId11" Type="http://schemas.openxmlformats.org/officeDocument/2006/relationships/slideLayout" Target="../slideLayouts/slideLayout99.xml"  /><Relationship Id="rId12" Type="http://schemas.openxmlformats.org/officeDocument/2006/relationships/theme" Target="../theme/theme9.xml"  /><Relationship Id="rId2" Type="http://schemas.openxmlformats.org/officeDocument/2006/relationships/slideLayout" Target="../slideLayouts/slideLayout90.xml"  /><Relationship Id="rId3" Type="http://schemas.openxmlformats.org/officeDocument/2006/relationships/slideLayout" Target="../slideLayouts/slideLayout91.xml"  /><Relationship Id="rId4" Type="http://schemas.openxmlformats.org/officeDocument/2006/relationships/slideLayout" Target="../slideLayouts/slideLayout92.xml"  /><Relationship Id="rId5" Type="http://schemas.openxmlformats.org/officeDocument/2006/relationships/slideLayout" Target="../slideLayouts/slideLayout93.xml"  /><Relationship Id="rId6" Type="http://schemas.openxmlformats.org/officeDocument/2006/relationships/slideLayout" Target="../slideLayouts/slideLayout94.xml"  /><Relationship Id="rId7" Type="http://schemas.openxmlformats.org/officeDocument/2006/relationships/slideLayout" Target="../slideLayouts/slideLayout95.xml"  /><Relationship Id="rId8" Type="http://schemas.openxmlformats.org/officeDocument/2006/relationships/slideLayout" Target="../slideLayouts/slideLayout96.xml"  /><Relationship Id="rId9" Type="http://schemas.openxmlformats.org/officeDocument/2006/relationships/slideLayout" Target="../slideLayouts/slideLayout97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1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4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8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8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jpeg"  /><Relationship Id="rId6" Type="http://schemas.openxmlformats.org/officeDocument/2006/relationships/image" Target="../media/image3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9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9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5328084" y="4293096"/>
            <a:ext cx="1888658" cy="192360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발표자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팀원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김동욱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종합 설계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김인겸 교수님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960A96-5D12-44A1-85A7-4F1D0ECDE43E}"/>
              </a:ext>
            </a:extLst>
          </p:cNvPr>
          <p:cNvSpPr txBox="1"/>
          <p:nvPr/>
        </p:nvSpPr>
        <p:spPr>
          <a:xfrm>
            <a:off x="4896036" y="4323446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1C697-8E9E-4156-AC09-DBD0F7E2245A}"/>
              </a:ext>
            </a:extLst>
          </p:cNvPr>
          <p:cNvSpPr txBox="1"/>
          <p:nvPr/>
        </p:nvSpPr>
        <p:spPr>
          <a:xfrm>
            <a:off x="4719929" y="432344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3" name="Picture 2" descr="https://t1.daumcdn.net/cfile/tistory/22534A375948AABA20">
            <a:extLst>
              <a:ext uri="{FF2B5EF4-FFF2-40B4-BE49-F238E27FC236}">
                <a16:creationId xmlns:a16="http://schemas.microsoft.com/office/drawing/2014/main" id="{C81C7ED3-6F05-48FF-9EF7-E4F1D7C3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81" y="1387468"/>
            <a:ext cx="6719810" cy="530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0822D5-6D44-46A7-B11A-3F2F2603A817}"/>
              </a:ext>
            </a:extLst>
          </p:cNvPr>
          <p:cNvSpPr txBox="1"/>
          <p:nvPr/>
        </p:nvSpPr>
        <p:spPr>
          <a:xfrm>
            <a:off x="862589" y="74600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C23D3-C3AF-4594-A766-E305CDDF6824}"/>
              </a:ext>
            </a:extLst>
          </p:cNvPr>
          <p:cNvSpPr txBox="1"/>
          <p:nvPr/>
        </p:nvSpPr>
        <p:spPr>
          <a:xfrm>
            <a:off x="502549" y="7324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370891-BA45-4237-B69D-D05F5C23385F}"/>
              </a:ext>
            </a:extLst>
          </p:cNvPr>
          <p:cNvSpPr/>
          <p:nvPr/>
        </p:nvSpPr>
        <p:spPr>
          <a:xfrm>
            <a:off x="431540" y="682244"/>
            <a:ext cx="2376264" cy="514508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7593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145B44-86A4-481C-8A17-6CF54256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0" y="1540444"/>
            <a:ext cx="2990755" cy="8156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85B3A5-3CD4-4C76-92B6-D90B23DB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4" y="2692572"/>
            <a:ext cx="3900295" cy="36864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FDE868-A175-40DE-AE33-621983B4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00" y="1541183"/>
            <a:ext cx="2986758" cy="8149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DDFF76-589F-423A-A465-B4DB3A33D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767" y="2692572"/>
            <a:ext cx="3882472" cy="36724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8C6241-CBDD-4F5C-84E3-5C5ADE35F033}"/>
              </a:ext>
            </a:extLst>
          </p:cNvPr>
          <p:cNvSpPr txBox="1"/>
          <p:nvPr/>
        </p:nvSpPr>
        <p:spPr>
          <a:xfrm>
            <a:off x="862589" y="74600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B77A3-949C-4DAE-A0F0-1BCAD0F3ABDB}"/>
              </a:ext>
            </a:extLst>
          </p:cNvPr>
          <p:cNvSpPr txBox="1"/>
          <p:nvPr/>
        </p:nvSpPr>
        <p:spPr>
          <a:xfrm>
            <a:off x="502549" y="7324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FE8D50-37C3-45F1-A7E3-4117ED9A65FF}"/>
              </a:ext>
            </a:extLst>
          </p:cNvPr>
          <p:cNvSpPr/>
          <p:nvPr/>
        </p:nvSpPr>
        <p:spPr>
          <a:xfrm>
            <a:off x="431540" y="682244"/>
            <a:ext cx="2376264" cy="514508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00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CE09E3-B1B5-414F-B696-F60D6815D27E}"/>
              </a:ext>
            </a:extLst>
          </p:cNvPr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45EE2D-D9AE-45C5-9B8D-B35756741C40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CBAA-9922-4970-97EF-6A902B335F90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3DAC21-4ED5-448B-8574-3CDEA44C5972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08170D-D5F8-4A44-994D-A858372C059B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5655E5-90DF-41C3-A89B-E91611A5D848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5E7839-3CFF-4593-9725-ACFE5B23C13D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4C07F-1FA5-4FE2-9CF4-FA2BEC6A26EA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AEB6-1023-4AA9-89F5-DDB8F8DF0D30}"/>
              </a:ext>
            </a:extLst>
          </p:cNvPr>
          <p:cNvSpPr txBox="1"/>
          <p:nvPr/>
        </p:nvSpPr>
        <p:spPr>
          <a:xfrm>
            <a:off x="682569" y="49269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845D8EC-9233-4E61-9C80-0CF660A4D1F4}"/>
              </a:ext>
            </a:extLst>
          </p:cNvPr>
          <p:cNvSpPr/>
          <p:nvPr/>
        </p:nvSpPr>
        <p:spPr>
          <a:xfrm>
            <a:off x="611560" y="3718773"/>
            <a:ext cx="3168352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임예지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D28728-BF05-4D2B-A1FC-B3B7D05F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1518970"/>
            <a:ext cx="3565744" cy="29876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4F813E-B3D0-42B9-8D6F-ECBD4CD2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72" y="1124743"/>
            <a:ext cx="4564144" cy="256733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C16177-524E-4FD9-A17F-754F9D1A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374" y="3962473"/>
            <a:ext cx="4371485" cy="24579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6F25F8-B98A-4DE1-B642-883E7DF96FE0}"/>
              </a:ext>
            </a:extLst>
          </p:cNvPr>
          <p:cNvSpPr txBox="1"/>
          <p:nvPr/>
        </p:nvSpPr>
        <p:spPr>
          <a:xfrm>
            <a:off x="646361" y="4793461"/>
            <a:ext cx="3174609" cy="129266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2000" dirty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시계 외형을 나타내는데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필요한 여러가지 예시들을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연습해보았다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  <a:p>
            <a:pPr>
              <a:defRPr lang="ko-KR"/>
            </a:pPr>
            <a:endParaRPr lang="ko-KR" altLang="en-US" spc="330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30"/>
              <a:ea typeface="-윤고딕33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3554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28F93E-EF72-425A-984E-694DE402F958}"/>
              </a:ext>
            </a:extLst>
          </p:cNvPr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71FB4E-405E-4498-AC5A-7F337408C379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4C2ABC-2755-4BE1-A430-CCEA7C860354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628611-970A-408D-8C94-45FFB64192C7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4B64EA-A324-437E-967A-0421BBB7CD4E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75F00C-2D8B-4A6A-99E7-A651AD1890E9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9CCA77-24BB-4915-81AD-9182C8B08AE6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32DD4-F487-4F42-9964-AB9844374C0C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79F74D-B005-4D4F-A0FE-D1C6EB5D1BF1}"/>
              </a:ext>
            </a:extLst>
          </p:cNvPr>
          <p:cNvSpPr txBox="1"/>
          <p:nvPr/>
        </p:nvSpPr>
        <p:spPr>
          <a:xfrm>
            <a:off x="682569" y="4926940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DDC9B7-5632-4119-9028-3B40EB818989}"/>
              </a:ext>
            </a:extLst>
          </p:cNvPr>
          <p:cNvSpPr/>
          <p:nvPr/>
        </p:nvSpPr>
        <p:spPr>
          <a:xfrm>
            <a:off x="611560" y="4798893"/>
            <a:ext cx="6228692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5518" y="1075593"/>
            <a:ext cx="237244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Node.js Server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27" y="2328408"/>
            <a:ext cx="6237146" cy="30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89" y="1864880"/>
            <a:ext cx="2547116" cy="23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27" y="2825849"/>
            <a:ext cx="1784804" cy="49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4455765"/>
            <a:ext cx="6857658" cy="138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D372A8-41BE-43E2-8A1A-3E0A93384E0C}"/>
              </a:ext>
            </a:extLst>
          </p:cNvPr>
          <p:cNvSpPr txBox="1"/>
          <p:nvPr/>
        </p:nvSpPr>
        <p:spPr>
          <a:xfrm>
            <a:off x="647564" y="1031268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8A3155-9981-408D-B6A1-D26FB9F2FA5E}"/>
              </a:ext>
            </a:extLst>
          </p:cNvPr>
          <p:cNvSpPr/>
          <p:nvPr/>
        </p:nvSpPr>
        <p:spPr>
          <a:xfrm>
            <a:off x="647564" y="980728"/>
            <a:ext cx="2770398" cy="493413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0F29A-51EA-4EB5-8477-34F76B14D97D}"/>
              </a:ext>
            </a:extLst>
          </p:cNvPr>
          <p:cNvSpPr txBox="1"/>
          <p:nvPr/>
        </p:nvSpPr>
        <p:spPr>
          <a:xfrm>
            <a:off x="1009515" y="3694407"/>
            <a:ext cx="425392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Node-Schedule Module Test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27173B-56EA-4C31-9E75-EE44E78D157E}"/>
              </a:ext>
            </a:extLst>
          </p:cNvPr>
          <p:cNvSpPr txBox="1"/>
          <p:nvPr/>
        </p:nvSpPr>
        <p:spPr>
          <a:xfrm>
            <a:off x="611561" y="3664448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2EC604-EA41-4E65-BC6B-30E9D01CD687}"/>
              </a:ext>
            </a:extLst>
          </p:cNvPr>
          <p:cNvSpPr/>
          <p:nvPr/>
        </p:nvSpPr>
        <p:spPr>
          <a:xfrm>
            <a:off x="611560" y="3645024"/>
            <a:ext cx="4651875" cy="42969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6955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62" y="1844824"/>
            <a:ext cx="5110670" cy="114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9" y="4365104"/>
            <a:ext cx="4964203" cy="156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DE598A-2DBE-481B-A92B-E87823759BEB}"/>
              </a:ext>
            </a:extLst>
          </p:cNvPr>
          <p:cNvSpPr txBox="1"/>
          <p:nvPr/>
        </p:nvSpPr>
        <p:spPr>
          <a:xfrm>
            <a:off x="1009514" y="942220"/>
            <a:ext cx="258840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Read to </a:t>
            </a:r>
            <a:r>
              <a:rPr lang="en-US" altLang="ko-KR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filetext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EC29D-F48A-41BB-8E48-6B54B25D5266}"/>
              </a:ext>
            </a:extLst>
          </p:cNvPr>
          <p:cNvSpPr txBox="1"/>
          <p:nvPr/>
        </p:nvSpPr>
        <p:spPr>
          <a:xfrm>
            <a:off x="611560" y="897895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D984002-62FF-48F9-A6BC-E8162438033E}"/>
              </a:ext>
            </a:extLst>
          </p:cNvPr>
          <p:cNvSpPr/>
          <p:nvPr/>
        </p:nvSpPr>
        <p:spPr>
          <a:xfrm>
            <a:off x="611560" y="860702"/>
            <a:ext cx="3060340" cy="44406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9B132-C9C6-4DEB-BFB4-99BB8180D90F}"/>
              </a:ext>
            </a:extLst>
          </p:cNvPr>
          <p:cNvSpPr txBox="1"/>
          <p:nvPr/>
        </p:nvSpPr>
        <p:spPr>
          <a:xfrm>
            <a:off x="971868" y="3471111"/>
            <a:ext cx="28440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Read to directory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04BF4-2D5A-498C-A743-7871967309F0}"/>
              </a:ext>
            </a:extLst>
          </p:cNvPr>
          <p:cNvSpPr txBox="1"/>
          <p:nvPr/>
        </p:nvSpPr>
        <p:spPr>
          <a:xfrm>
            <a:off x="573914" y="3426786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FA641C-B28B-4E40-B887-1A859BEDDB64}"/>
              </a:ext>
            </a:extLst>
          </p:cNvPr>
          <p:cNvSpPr/>
          <p:nvPr/>
        </p:nvSpPr>
        <p:spPr>
          <a:xfrm>
            <a:off x="573914" y="3392996"/>
            <a:ext cx="3242002" cy="44406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4008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3222" y="663316"/>
            <a:ext cx="229569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Use to </a:t>
            </a:r>
            <a:r>
              <a:rPr lang="en-US" altLang="ko-KR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OpenAPI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320763"/>
            <a:ext cx="26193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18109"/>
            <a:ext cx="44291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404803"/>
            <a:ext cx="2847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792264"/>
            <a:ext cx="53244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6E4FD5-91E3-4D7A-9000-8A47FFACDDFB}"/>
              </a:ext>
            </a:extLst>
          </p:cNvPr>
          <p:cNvSpPr txBox="1"/>
          <p:nvPr/>
        </p:nvSpPr>
        <p:spPr>
          <a:xfrm>
            <a:off x="395536" y="642464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97D9139-54F6-449C-8E21-C647C18E443A}"/>
              </a:ext>
            </a:extLst>
          </p:cNvPr>
          <p:cNvSpPr/>
          <p:nvPr/>
        </p:nvSpPr>
        <p:spPr>
          <a:xfrm>
            <a:off x="395536" y="611348"/>
            <a:ext cx="2489577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0573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5809" y="655177"/>
            <a:ext cx="10140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Result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2" y="1232756"/>
            <a:ext cx="863067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1" y="2803010"/>
            <a:ext cx="5607017" cy="238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3598" y="2132856"/>
            <a:ext cx="773125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5698" y="4852174"/>
            <a:ext cx="2718142" cy="25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7250" y="5013920"/>
            <a:ext cx="18473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6" y="5661248"/>
            <a:ext cx="6102616" cy="28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7" y="5985284"/>
            <a:ext cx="54387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3F5566-BFBC-4010-A95A-45194404EFCD}"/>
              </a:ext>
            </a:extLst>
          </p:cNvPr>
          <p:cNvSpPr txBox="1"/>
          <p:nvPr/>
        </p:nvSpPr>
        <p:spPr>
          <a:xfrm>
            <a:off x="395536" y="642464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6C49122-3B95-49FB-8CAC-D9D9ED051695}"/>
              </a:ext>
            </a:extLst>
          </p:cNvPr>
          <p:cNvSpPr/>
          <p:nvPr/>
        </p:nvSpPr>
        <p:spPr>
          <a:xfrm>
            <a:off x="395536" y="611348"/>
            <a:ext cx="1484333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8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팀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576" y="682291"/>
            <a:ext cx="271555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교수님 지도 상담 결과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9" y="1448780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" y="1844824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11960" y="1448780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1427798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82384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233628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4686" y="3153937"/>
            <a:ext cx="224914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추가적인 해결방안</a:t>
            </a:r>
            <a:endParaRPr lang="en-US" altLang="ko-KR" sz="1600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-윤고딕34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861048"/>
            <a:ext cx="2799559" cy="279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24" y="3969060"/>
            <a:ext cx="3342329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21" y="3945667"/>
            <a:ext cx="3368733" cy="27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6B9337-2CD5-4377-B641-F0BA3579FE43}"/>
              </a:ext>
            </a:extLst>
          </p:cNvPr>
          <p:cNvSpPr txBox="1"/>
          <p:nvPr/>
        </p:nvSpPr>
        <p:spPr>
          <a:xfrm>
            <a:off x="395536" y="642464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58DEE5-E865-4B4D-A5F1-51E1529721D5}"/>
              </a:ext>
            </a:extLst>
          </p:cNvPr>
          <p:cNvSpPr/>
          <p:nvPr/>
        </p:nvSpPr>
        <p:spPr>
          <a:xfrm>
            <a:off x="395535" y="611348"/>
            <a:ext cx="2969101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224036-0A3B-4C50-98DB-FA42FE2B0ABE}"/>
              </a:ext>
            </a:extLst>
          </p:cNvPr>
          <p:cNvSpPr txBox="1"/>
          <p:nvPr/>
        </p:nvSpPr>
        <p:spPr>
          <a:xfrm>
            <a:off x="432410" y="3100076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4183A9-9F95-4890-8970-CBFD63F70A1C}"/>
              </a:ext>
            </a:extLst>
          </p:cNvPr>
          <p:cNvSpPr/>
          <p:nvPr/>
        </p:nvSpPr>
        <p:spPr>
          <a:xfrm>
            <a:off x="432410" y="3068960"/>
            <a:ext cx="2591418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5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2514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50" y="2498443"/>
            <a:ext cx="2199320" cy="218521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Ⅰ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Ⅱ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 상황</a:t>
            </a: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 </a:t>
            </a:r>
            <a:r>
              <a:rPr lang="ko-KR" altLang="en-US" sz="24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향후 계획</a:t>
            </a:r>
            <a:endParaRPr lang="ko-KR" altLang="en-US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876762"/>
            <a:ext cx="962123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▶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목차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283D-14AE-44D2-A4CE-41D9CED97E71}"/>
              </a:ext>
            </a:extLst>
          </p:cNvPr>
          <p:cNvSpPr txBox="1"/>
          <p:nvPr/>
        </p:nvSpPr>
        <p:spPr>
          <a:xfrm>
            <a:off x="2879812" y="1852372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31177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</a:t>
                      </a: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구글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캘린더를 이용한 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067944" y="148478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8225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이번 주 목표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E6A17-9F05-452E-9DD4-3FA7A7A680A7}"/>
              </a:ext>
            </a:extLst>
          </p:cNvPr>
          <p:cNvSpPr txBox="1"/>
          <p:nvPr/>
        </p:nvSpPr>
        <p:spPr>
          <a:xfrm>
            <a:off x="1043608" y="173681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31DA3F-9B26-40D5-9AE7-D2D12621AB67}"/>
              </a:ext>
            </a:extLst>
          </p:cNvPr>
          <p:cNvSpPr txBox="1"/>
          <p:nvPr/>
        </p:nvSpPr>
        <p:spPr>
          <a:xfrm>
            <a:off x="1043608" y="40268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A71B5-72DA-4FD3-93E2-82AB1D9B7D09}"/>
              </a:ext>
            </a:extLst>
          </p:cNvPr>
          <p:cNvSpPr txBox="1"/>
          <p:nvPr/>
        </p:nvSpPr>
        <p:spPr>
          <a:xfrm>
            <a:off x="1050898" y="287471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E60A8-2EEA-4DE4-B462-FE98A9B395EC}"/>
              </a:ext>
            </a:extLst>
          </p:cNvPr>
          <p:cNvSpPr txBox="1"/>
          <p:nvPr/>
        </p:nvSpPr>
        <p:spPr>
          <a:xfrm>
            <a:off x="1043608" y="51069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통신인터페이스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33AF2-28BE-4B15-8994-274E84606720}"/>
              </a:ext>
            </a:extLst>
          </p:cNvPr>
          <p:cNvSpPr txBox="1"/>
          <p:nvPr/>
        </p:nvSpPr>
        <p:spPr>
          <a:xfrm>
            <a:off x="683568" y="172514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AE0A4-2048-43EA-8441-72E8B77D18EE}"/>
              </a:ext>
            </a:extLst>
          </p:cNvPr>
          <p:cNvSpPr txBox="1"/>
          <p:nvPr/>
        </p:nvSpPr>
        <p:spPr>
          <a:xfrm>
            <a:off x="682569" y="286716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838D6F-9644-40C0-897D-EDDC4FE72031}"/>
              </a:ext>
            </a:extLst>
          </p:cNvPr>
          <p:cNvSpPr txBox="1"/>
          <p:nvPr/>
        </p:nvSpPr>
        <p:spPr>
          <a:xfrm>
            <a:off x="690858" y="399083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AEAAC-38BD-41E4-97BC-2E2A3963B480}"/>
              </a:ext>
            </a:extLst>
          </p:cNvPr>
          <p:cNvSpPr txBox="1"/>
          <p:nvPr/>
        </p:nvSpPr>
        <p:spPr>
          <a:xfrm>
            <a:off x="682569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64636440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E7C3A-DA13-42B1-8404-F417396A044F}"/>
              </a:ext>
            </a:extLst>
          </p:cNvPr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CDEAD-F530-4236-AB45-BE749E482E3C}"/>
              </a:ext>
            </a:extLst>
          </p:cNvPr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1754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0E52D9-20A0-4FF9-93A9-97673440D1C9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D8C25-9D4B-4C6E-A9F4-30CF0A26DC2E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B21CA1-1A90-4B7D-AD03-77501EB51F99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9188C9-C166-4335-AD2B-3828E1F9019D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596B12-E93F-4D79-8D8B-BDDB7BCFC2CE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41D9DC-ED53-4A23-AC05-E57A7034DB6B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90D6F-1713-40EE-A960-FBE653A983DB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7FE055-EB43-4D54-BB1C-50B667D75F7A}"/>
              </a:ext>
            </a:extLst>
          </p:cNvPr>
          <p:cNvSpPr txBox="1"/>
          <p:nvPr/>
        </p:nvSpPr>
        <p:spPr>
          <a:xfrm>
            <a:off x="682569" y="49269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D30AD4-4A96-481F-A17A-37C59D13B7D4}"/>
              </a:ext>
            </a:extLst>
          </p:cNvPr>
          <p:cNvSpPr/>
          <p:nvPr/>
        </p:nvSpPr>
        <p:spPr>
          <a:xfrm>
            <a:off x="611560" y="1448780"/>
            <a:ext cx="3996444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0" name=""/>
          <p:cNvGrpSpPr/>
          <p:nvPr/>
        </p:nvGrpSpPr>
        <p:grpSpPr>
          <a:xfrm rot="0">
            <a:off x="341530" y="1736812"/>
            <a:ext cx="8460940" cy="4481434"/>
            <a:chOff x="287524" y="1490912"/>
            <a:chExt cx="8460940" cy="4481434"/>
          </a:xfrm>
        </p:grpSpPr>
        <p:grpSp>
          <p:nvGrpSpPr>
            <p:cNvPr id="51" name=""/>
            <p:cNvGrpSpPr/>
            <p:nvPr/>
          </p:nvGrpSpPr>
          <p:grpSpPr>
            <a:xfrm rot="0">
              <a:off x="287524" y="1490912"/>
              <a:ext cx="8460940" cy="2378562"/>
              <a:chOff x="287524" y="1490912"/>
              <a:chExt cx="8460940" cy="2378562"/>
            </a:xfrm>
          </p:grpSpPr>
          <p:pic>
            <p:nvPicPr>
              <p:cNvPr id="52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87524" y="1490912"/>
                <a:ext cx="4284476" cy="237856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53" name=""/>
              <p:cNvSpPr/>
              <p:nvPr/>
            </p:nvSpPr>
            <p:spPr>
              <a:xfrm>
                <a:off x="467544" y="2348880"/>
                <a:ext cx="2916323" cy="252028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TextBox 13"/>
              <p:cNvSpPr txBox="1"/>
              <p:nvPr/>
            </p:nvSpPr>
            <p:spPr>
              <a:xfrm>
                <a:off x="4932040" y="1808819"/>
                <a:ext cx="3816423" cy="1002387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r>
                  <a:rPr lang="en-US" altLang="ko-KR" sz="2000">
                    <a:solidFill>
                      <a:schemeClr val="bg1"/>
                    </a:solidFill>
                  </a:rPr>
                  <a:t>setColor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가 모든 </a:t>
                </a:r>
                <a:r>
                  <a:rPr lang="en-US" altLang="ko-KR" sz="2000">
                    <a:solidFill>
                      <a:schemeClr val="bg1"/>
                    </a:solidFill>
                  </a:rPr>
                  <a:t>LED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의 </a:t>
                </a:r>
                <a:endParaRPr lang="ko-KR" altLang="en-US" sz="2000">
                  <a:solidFill>
                    <a:schemeClr val="bg1"/>
                  </a:solidFill>
                </a:endParaRPr>
              </a:p>
              <a:p>
                <a:pPr>
                  <a:defRPr lang="ko-KR"/>
                </a:pPr>
                <a:r>
                  <a:rPr lang="ko-KR" altLang="en-US" sz="2000">
                    <a:solidFill>
                      <a:schemeClr val="bg1"/>
                    </a:solidFill>
                  </a:rPr>
                  <a:t>색을 결정하기때문에 원하는 </a:t>
                </a:r>
                <a:endParaRPr lang="ko-KR" altLang="en-US" sz="2000">
                  <a:solidFill>
                    <a:schemeClr val="bg1"/>
                  </a:solidFill>
                </a:endParaRPr>
              </a:p>
              <a:p>
                <a:pPr>
                  <a:defRPr lang="ko-KR"/>
                </a:pPr>
                <a:r>
                  <a:rPr lang="ko-KR" altLang="en-US" sz="2000">
                    <a:solidFill>
                      <a:schemeClr val="bg1"/>
                    </a:solidFill>
                  </a:rPr>
                  <a:t>부분만 따로 변수선언을 해야함</a:t>
                </a:r>
                <a:endParaRPr lang="ko-KR" altLang="en-US" sz="20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"/>
              <p:cNvCxnSpPr>
                <a:stCxn id="53" idx="3"/>
                <a:endCxn id="54" idx="1"/>
              </p:cNvCxnSpPr>
              <p:nvPr/>
            </p:nvCxnSpPr>
            <p:spPr>
              <a:xfrm flipV="1">
                <a:off x="3383868" y="2310013"/>
                <a:ext cx="1548172" cy="164880"/>
              </a:xfrm>
              <a:prstGeom prst="line">
                <a:avLst/>
              </a:prstGeom>
              <a:ln w="25400" algn="ctr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13"/>
            <p:cNvSpPr txBox="1"/>
            <p:nvPr/>
          </p:nvSpPr>
          <p:spPr>
            <a:xfrm>
              <a:off x="575556" y="4149080"/>
              <a:ext cx="3384376" cy="394190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LED</a:t>
              </a:r>
              <a:r>
                <a:rPr lang="ko-KR" altLang="en-US" sz="2000">
                  <a:solidFill>
                    <a:schemeClr val="bg1"/>
                  </a:solidFill>
                </a:rPr>
                <a:t>의 색(</a:t>
              </a:r>
              <a:r>
                <a:rPr lang="en-US" altLang="ko-KR" sz="2000">
                  <a:solidFill>
                    <a:schemeClr val="bg1"/>
                  </a:solidFill>
                </a:rPr>
                <a:t>r,g,b</a:t>
              </a:r>
              <a:r>
                <a:rPr lang="ko-KR" altLang="en-US" sz="2000">
                  <a:solidFill>
                    <a:schemeClr val="bg1"/>
                  </a:solidFill>
                </a:rPr>
                <a:t>값)설정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7" name="TextBox 13"/>
            <p:cNvSpPr txBox="1"/>
            <p:nvPr/>
          </p:nvSpPr>
          <p:spPr>
            <a:xfrm>
              <a:off x="547936" y="5273588"/>
              <a:ext cx="3384400" cy="698758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uint16_t* from</a:t>
              </a:r>
              <a:r>
                <a:rPr lang="ko-KR" altLang="en-US" sz="2000">
                  <a:solidFill>
                    <a:schemeClr val="bg1"/>
                  </a:solidFill>
                </a:rPr>
                <a:t> 부분에 입력받은 약속시간 저장 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8" name=""/>
            <p:cNvCxnSpPr>
              <a:stCxn id="57" idx="3"/>
              <a:endCxn id="61" idx="1"/>
            </p:cNvCxnSpPr>
            <p:nvPr/>
          </p:nvCxnSpPr>
          <p:spPr>
            <a:xfrm rot="5400000" flipH="1" flipV="1">
              <a:off x="3865742" y="4916709"/>
              <a:ext cx="772852" cy="639664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"/>
            <p:cNvGrpSpPr/>
            <p:nvPr/>
          </p:nvGrpSpPr>
          <p:grpSpPr>
            <a:xfrm rot="0">
              <a:off x="4283967" y="3537012"/>
              <a:ext cx="4284476" cy="2415282"/>
              <a:chOff x="4283967" y="3537012"/>
              <a:chExt cx="4284476" cy="2415282"/>
            </a:xfrm>
          </p:grpSpPr>
          <p:pic>
            <p:nvPicPr>
              <p:cNvPr id="60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283967" y="3537012"/>
                <a:ext cx="4284476" cy="241528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61" name="TextBox 13"/>
              <p:cNvSpPr txBox="1"/>
              <p:nvPr/>
            </p:nvSpPr>
            <p:spPr>
              <a:xfrm>
                <a:off x="4572000" y="4653136"/>
                <a:ext cx="3024336" cy="393958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endParaRPr lang="en-US" altLang="ko-KR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13"/>
              <p:cNvSpPr txBox="1"/>
              <p:nvPr/>
            </p:nvSpPr>
            <p:spPr>
              <a:xfrm>
                <a:off x="4572000" y="3971146"/>
                <a:ext cx="2268252" cy="645986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endParaRPr lang="en-US" altLang="ko-KR" sz="20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63" name=""/>
          <p:cNvCxnSpPr>
            <a:stCxn id="56" idx="3"/>
            <a:endCxn id="62" idx="1"/>
          </p:cNvCxnSpPr>
          <p:nvPr/>
        </p:nvCxnSpPr>
        <p:spPr>
          <a:xfrm flipV="1">
            <a:off x="4013938" y="4540039"/>
            <a:ext cx="612068" cy="52036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44237" y="3789316"/>
            <a:ext cx="2740231" cy="2484000"/>
          </a:xfrm>
          <a:prstGeom prst="roundRect">
            <a:avLst>
              <a:gd name="adj" fmla="val 16667"/>
            </a:avLst>
          </a:prstGeom>
          <a:ln w="9525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65" name="TextBox 13"/>
          <p:cNvSpPr txBox="1"/>
          <p:nvPr/>
        </p:nvSpPr>
        <p:spPr>
          <a:xfrm>
            <a:off x="539552" y="1691278"/>
            <a:ext cx="6768752" cy="252639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한 </a:t>
            </a:r>
            <a:r>
              <a:rPr lang="en-US" altLang="ko-KR" sz="2000">
                <a:solidFill>
                  <a:schemeClr val="bg1"/>
                </a:solidFill>
              </a:rPr>
              <a:t>rgb</a:t>
            </a:r>
            <a:r>
              <a:rPr lang="ko-KR" altLang="en-US" sz="2000">
                <a:solidFill>
                  <a:schemeClr val="bg1"/>
                </a:solidFill>
              </a:rPr>
              <a:t>센서당 전력소모</a:t>
            </a:r>
            <a:r>
              <a:rPr lang="en-US" altLang="ko-KR" sz="2000">
                <a:solidFill>
                  <a:schemeClr val="bg1"/>
                </a:solidFill>
              </a:rPr>
              <a:t> =</a:t>
            </a:r>
            <a:r>
              <a:rPr lang="ko-KR" altLang="en-US" sz="2000">
                <a:solidFill>
                  <a:schemeClr val="bg1"/>
                </a:solidFill>
              </a:rPr>
              <a:t> 60</a:t>
            </a:r>
            <a:r>
              <a:rPr lang="en-US" altLang="ko-KR" sz="2000">
                <a:solidFill>
                  <a:schemeClr val="bg1"/>
                </a:solidFill>
              </a:rPr>
              <a:t>mAh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한 모듈 당 </a:t>
            </a:r>
            <a:r>
              <a:rPr lang="en-US" altLang="ko-KR" sz="2000">
                <a:solidFill>
                  <a:schemeClr val="bg1"/>
                </a:solidFill>
              </a:rPr>
              <a:t>RGB </a:t>
            </a:r>
            <a:r>
              <a:rPr lang="ko-KR" altLang="en-US" sz="2000">
                <a:solidFill>
                  <a:schemeClr val="bg1"/>
                </a:solidFill>
              </a:rPr>
              <a:t>센서 = 3개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시계를 표현하기 위해 필요한 최소 </a:t>
            </a:r>
            <a:r>
              <a:rPr lang="en-US" altLang="ko-KR" sz="2000">
                <a:solidFill>
                  <a:schemeClr val="bg1"/>
                </a:solidFill>
              </a:rPr>
              <a:t>LED = 12</a:t>
            </a:r>
            <a:r>
              <a:rPr lang="ko-KR" altLang="en-US" sz="2000">
                <a:solidFill>
                  <a:schemeClr val="bg1"/>
                </a:solidFill>
              </a:rPr>
              <a:t>개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60</a:t>
            </a:r>
            <a:r>
              <a:rPr lang="en-US" altLang="ko-KR" sz="2000">
                <a:solidFill>
                  <a:schemeClr val="bg1"/>
                </a:solidFill>
              </a:rPr>
              <a:t>mAh x 3 x 12 = </a:t>
            </a:r>
            <a:r>
              <a:rPr lang="ko-KR" altLang="en-US" sz="2000">
                <a:solidFill>
                  <a:schemeClr val="bg1"/>
                </a:solidFill>
              </a:rPr>
              <a:t>최소 2,160</a:t>
            </a:r>
            <a:r>
              <a:rPr lang="en-US" altLang="ko-KR" sz="2000">
                <a:solidFill>
                  <a:schemeClr val="bg1"/>
                </a:solidFill>
              </a:rPr>
              <a:t>mAh = </a:t>
            </a:r>
            <a:r>
              <a:rPr lang="ko-KR" altLang="en-US" sz="2000">
                <a:solidFill>
                  <a:schemeClr val="bg1"/>
                </a:solidFill>
              </a:rPr>
              <a:t> 약 </a:t>
            </a:r>
            <a:r>
              <a:rPr lang="en-US" altLang="ko-KR" sz="2000">
                <a:solidFill>
                  <a:srgbClr val="ff0000"/>
                </a:solidFill>
              </a:rPr>
              <a:t>2</a:t>
            </a:r>
            <a:r>
              <a:rPr lang="ko-KR" altLang="en-US" sz="2000">
                <a:solidFill>
                  <a:srgbClr val="ff0000"/>
                </a:solidFill>
              </a:rPr>
              <a:t>.2</a:t>
            </a:r>
            <a:r>
              <a:rPr lang="en-US" altLang="ko-KR" sz="2000">
                <a:solidFill>
                  <a:srgbClr val="ff0000"/>
                </a:solidFill>
              </a:rPr>
              <a:t>A</a:t>
            </a:r>
            <a:r>
              <a:rPr lang="ko-KR" altLang="en-US" sz="2000">
                <a:solidFill>
                  <a:srgbClr val="ff0000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소비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=&gt; 다른 부품을 추가연결시에 </a:t>
            </a:r>
            <a:r>
              <a:rPr lang="en-US" altLang="ko-KR" sz="2000">
                <a:solidFill>
                  <a:srgbClr val="ff0000"/>
                </a:solidFill>
              </a:rPr>
              <a:t>3A</a:t>
            </a:r>
            <a:r>
              <a:rPr lang="ko-KR" altLang="en-US" sz="2000">
                <a:solidFill>
                  <a:srgbClr val="ff0000"/>
                </a:solidFill>
              </a:rPr>
              <a:t>이상</a:t>
            </a:r>
            <a:r>
              <a:rPr lang="ko-KR" altLang="en-US" sz="2000">
                <a:solidFill>
                  <a:schemeClr val="bg1"/>
                </a:solidFill>
              </a:rPr>
              <a:t> 넘지않도록 설계</a:t>
            </a:r>
            <a:r>
              <a:rPr lang="en-US" altLang="ko-KR" sz="2000">
                <a:solidFill>
                  <a:schemeClr val="bg1"/>
                </a:solidFill>
              </a:rPr>
              <a:t> or </a:t>
            </a:r>
            <a:r>
              <a:rPr lang="ko-KR" altLang="en-US" sz="2000">
                <a:solidFill>
                  <a:schemeClr val="bg1"/>
                </a:solidFill>
              </a:rPr>
              <a:t>추가적인 외부전원 인가 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 rot="0"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862369" y="1621145"/>
            <a:ext cx="7488323" cy="2008569"/>
            <a:chOff x="503548" y="1024386"/>
            <a:chExt cx="7488323" cy="2008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03548" y="1024386"/>
              <a:ext cx="7488323" cy="200856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4572000" y="1952836"/>
              <a:ext cx="144016" cy="14401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8" name="TextBox 13"/>
          <p:cNvSpPr txBox="1"/>
          <p:nvPr/>
        </p:nvSpPr>
        <p:spPr>
          <a:xfrm>
            <a:off x="1042389" y="3962657"/>
            <a:ext cx="6841979" cy="10024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멘토선정 : 최효섭 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선정이유 : 전자부품연구원 (한국 </a:t>
            </a:r>
            <a:r>
              <a:rPr lang="en-US" altLang="ko-KR" sz="2000">
                <a:solidFill>
                  <a:schemeClr val="bg1"/>
                </a:solidFill>
              </a:rPr>
              <a:t>IoT</a:t>
            </a:r>
            <a:r>
              <a:rPr lang="ko-KR" altLang="en-US" sz="2000">
                <a:solidFill>
                  <a:schemeClr val="bg1"/>
                </a:solidFill>
              </a:rPr>
              <a:t> 관련 공업)에서 </a:t>
            </a: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10년간 근무중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5636" y="887406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한이음 멘토 선정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499E16-6D7A-411D-90CA-6E912E3C99B7}"/>
              </a:ext>
            </a:extLst>
          </p:cNvPr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E48D1F-4CD9-4914-B21E-B311F0D2BC3B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1033E2-FBAA-4FDA-81D0-1B46B190724B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F1E9B-807A-4CBE-9B79-920C62A06154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EE23F2-95B7-46D5-B2AC-AE3C0DBEF074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50E197-186D-459C-ADCB-6F2ED84AEF5F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F865F8-A20D-482B-A4E5-7E2B1E1318D7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994503-FD39-4FDB-B7A0-D63A7AD2D9DF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4B956A-FE76-4363-81D7-FE5A5A0FD127}"/>
              </a:ext>
            </a:extLst>
          </p:cNvPr>
          <p:cNvSpPr txBox="1"/>
          <p:nvPr/>
        </p:nvSpPr>
        <p:spPr>
          <a:xfrm>
            <a:off x="682569" y="49269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6F0628-1645-407B-BB52-17AEA71CCD93}"/>
              </a:ext>
            </a:extLst>
          </p:cNvPr>
          <p:cNvSpPr/>
          <p:nvPr/>
        </p:nvSpPr>
        <p:spPr>
          <a:xfrm>
            <a:off x="611560" y="2566645"/>
            <a:ext cx="3240360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43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8" name="Picture 2" descr="JSONì ëí ì´ë¯¸ì§ ê²ìê²°ê³¼">
            <a:extLst>
              <a:ext uri="{FF2B5EF4-FFF2-40B4-BE49-F238E27FC236}">
                <a16:creationId xmlns:a16="http://schemas.microsoft.com/office/drawing/2014/main" id="{DC959B92-6948-4705-9700-875BF00C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11" y="1785913"/>
            <a:ext cx="3584061" cy="293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22AAD56-AE29-4BFD-A889-D112857CD7F4}"/>
              </a:ext>
            </a:extLst>
          </p:cNvPr>
          <p:cNvSpPr txBox="1"/>
          <p:nvPr/>
        </p:nvSpPr>
        <p:spPr>
          <a:xfrm>
            <a:off x="1871626" y="5256493"/>
            <a:ext cx="540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J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ava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S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cript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bject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N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otation</a:t>
            </a:r>
            <a:endParaRPr lang="ko-KR" altLang="en-US" sz="3200" dirty="0">
              <a:solidFill>
                <a:schemeClr val="bg1"/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9718A-5063-4021-82D9-2EB764897DF7}"/>
              </a:ext>
            </a:extLst>
          </p:cNvPr>
          <p:cNvSpPr txBox="1"/>
          <p:nvPr/>
        </p:nvSpPr>
        <p:spPr>
          <a:xfrm>
            <a:off x="862589" y="74600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9A67A-989E-4E09-8E63-099982448A4F}"/>
              </a:ext>
            </a:extLst>
          </p:cNvPr>
          <p:cNvSpPr txBox="1"/>
          <p:nvPr/>
        </p:nvSpPr>
        <p:spPr>
          <a:xfrm>
            <a:off x="502549" y="7324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5EA180-E3A8-4F59-92E3-191380CE7AC0}"/>
              </a:ext>
            </a:extLst>
          </p:cNvPr>
          <p:cNvSpPr/>
          <p:nvPr/>
        </p:nvSpPr>
        <p:spPr>
          <a:xfrm>
            <a:off x="431540" y="682244"/>
            <a:ext cx="2376264" cy="514508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505</ep:Words>
  <ep:PresentationFormat>화면 슬라이드 쇼(4:3)</ep:PresentationFormat>
  <ep:Paragraphs>162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9</vt:i4>
      </vt:variant>
      <vt:variant>
        <vt:lpstr>슬라이드 제목</vt:lpstr>
      </vt:variant>
      <vt:variant>
        <vt:i4>22</vt:i4>
      </vt:variant>
    </vt:vector>
  </ep:HeadingPairs>
  <ep:TitlesOfParts>
    <vt:vector size="31" baseType="lpstr">
      <vt:lpstr>Office 테마</vt:lpstr>
      <vt:lpstr>2_Office 테마</vt:lpstr>
      <vt:lpstr>1_Office 테마</vt:lpstr>
      <vt:lpstr>3_Office 테마</vt:lpstr>
      <vt:lpstr>4_Office 테마</vt:lpstr>
      <vt:lpstr>6_Office 테마</vt:lpstr>
      <vt:lpstr>5_Office 테마</vt:lpstr>
      <vt:lpstr>7_Office 테마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19</vt:lpstr>
      <vt:lpstr>슬라이드 20</vt:lpstr>
      <vt:lpstr>슬라이드 21</vt:lpstr>
      <vt:lpstr>슬라이드 22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2018-10-27T05:42:46.000</dcterms:created>
  <dc:creator>세규</dc:creator>
  <cp:lastModifiedBy>user</cp:lastModifiedBy>
  <dcterms:modified xsi:type="dcterms:W3CDTF">2019-03-26T17:22:50.182</dcterms:modified>
  <cp:revision>491</cp:revision>
  <dc:title>PowerPoint 프레젠테이션</dc:title>
</cp:coreProperties>
</file>