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7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2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2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2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EA1B-EB86-49DB-B3AA-BB0DBC83161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B6AC-4897-4986-96AD-D125FDAD6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507105" y="1013123"/>
            <a:ext cx="178086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565872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8509312" y="598083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73225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58" y="1408188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507105" y="1013123"/>
            <a:ext cx="178086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565872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8509312" y="598083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12" y="1215308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0" y="1527046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507105" y="1013123"/>
            <a:ext cx="178086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565872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8509312" y="598083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"/>
          <a:stretch/>
        </p:blipFill>
        <p:spPr bwMode="auto">
          <a:xfrm>
            <a:off x="6223208" y="1844824"/>
            <a:ext cx="2700000" cy="346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91" y="1700808"/>
            <a:ext cx="27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1" y="1700808"/>
            <a:ext cx="27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5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516567" y="684221"/>
            <a:ext cx="133565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560642" y="579623"/>
            <a:ext cx="29684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7477615" y="5342880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24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2" y="2092640"/>
            <a:ext cx="1514475" cy="35790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69" y="2092640"/>
            <a:ext cx="1943100" cy="3500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5806"/>
          <a:stretch/>
        </p:blipFill>
        <p:spPr>
          <a:xfrm>
            <a:off x="3814490" y="2096212"/>
            <a:ext cx="1706683" cy="3493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813" y="2054033"/>
            <a:ext cx="1714500" cy="3557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953" y="3577282"/>
            <a:ext cx="2043113" cy="14358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54614"/>
          <a:stretch/>
        </p:blipFill>
        <p:spPr>
          <a:xfrm>
            <a:off x="437956" y="1268666"/>
            <a:ext cx="3696181" cy="7334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51912" y="209978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1912" y="269770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1912" y="298573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5536" y="327376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5536" y="38498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5536" y="414908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536" y="443711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95536" y="471392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5536" y="500195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5536" y="528999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16061" y="209264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08096" y="240967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08096" y="298573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08096" y="3273767"/>
            <a:ext cx="1123744" cy="29924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3573016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79712" y="38498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979712" y="413786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79712" y="443711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979712" y="5013176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833646" y="203751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880304" y="5013176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880304" y="436510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880304" y="378904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851920" y="292494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851920" y="263691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851920" y="3466915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536488" y="262569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580112" y="320175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688616" y="38498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660232" y="3573016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120664" y="413786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60232" y="443711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608496" y="471392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580112" y="442589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80112" y="500195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851920" y="528999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865753" y="407323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851920" y="4725144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851920" y="233766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536488" y="233766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580112" y="2060848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580112" y="292494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80112" y="3501008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0112" y="384983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08496" y="528999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688616" y="4725144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331838" y="481023"/>
            <a:ext cx="133565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375913" y="376425"/>
            <a:ext cx="29684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7477615" y="5342880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24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8" y="1501179"/>
            <a:ext cx="2733675" cy="472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12" y="1491654"/>
            <a:ext cx="2524125" cy="473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62130"/>
          <a:stretch/>
        </p:blipFill>
        <p:spPr>
          <a:xfrm>
            <a:off x="3309546" y="1534516"/>
            <a:ext cx="2571860" cy="464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207" y="1501179"/>
            <a:ext cx="1857375" cy="415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56954"/>
          <a:stretch/>
        </p:blipFill>
        <p:spPr>
          <a:xfrm>
            <a:off x="6504382" y="1491654"/>
            <a:ext cx="2304256" cy="2286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763042"/>
            <a:ext cx="6219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507105" y="1013123"/>
            <a:ext cx="178086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설문조사 결과</a:t>
            </a: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565872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8509312" y="598083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1" y="1538413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66138" y="2132856"/>
            <a:ext cx="3854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결론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일정을 관리해주는 </a:t>
            </a:r>
            <a:r>
              <a:rPr lang="ko-KR" altLang="en-US" dirty="0" err="1" smtClean="0"/>
              <a:t>어플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어플과</a:t>
            </a:r>
            <a:r>
              <a:rPr lang="ko-KR" altLang="en-US" dirty="0" smtClean="0"/>
              <a:t> 연동하여 일정을 보여주고 알려주는 </a:t>
            </a:r>
            <a:r>
              <a:rPr lang="ko-KR" altLang="en-US" dirty="0" err="1" smtClean="0"/>
              <a:t>이쁜</a:t>
            </a:r>
            <a:r>
              <a:rPr lang="ko-KR" altLang="en-US" dirty="0" smtClean="0"/>
              <a:t> 거실 </a:t>
            </a:r>
            <a:r>
              <a:rPr lang="ko-KR" altLang="en-US" dirty="0" smtClean="0"/>
              <a:t>시계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CJK KR Bold</vt:lpstr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10</cp:revision>
  <dcterms:created xsi:type="dcterms:W3CDTF">2018-10-15T12:53:19Z</dcterms:created>
  <dcterms:modified xsi:type="dcterms:W3CDTF">2018-10-16T06:21:29Z</dcterms:modified>
</cp:coreProperties>
</file>