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5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770" autoAdjust="0"/>
  </p:normalViewPr>
  <p:slideViewPr>
    <p:cSldViewPr>
      <p:cViewPr varScale="1">
        <p:scale>
          <a:sx n="81" d="100"/>
          <a:sy n="81" d="100"/>
        </p:scale>
        <p:origin x="-189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F8021-E828-4A1E-96A9-6057B6BC2835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3F091-BD63-4F6B-819D-9390646D0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53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dirty="0" smtClean="0"/>
              <a:t>지난 주에 정보의 변수화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코딩했고</a:t>
            </a:r>
            <a:r>
              <a:rPr lang="en-US" altLang="ko-KR" baseline="0" dirty="0" smtClean="0"/>
              <a:t>, 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baseline="0" dirty="0" smtClean="0"/>
              <a:t>// </a:t>
            </a:r>
            <a:r>
              <a:rPr lang="ko-KR" altLang="en-US" baseline="0" dirty="0" smtClean="0"/>
              <a:t>결과 또한 잘나왔습니다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하지만</a:t>
            </a:r>
            <a:endParaRPr lang="en-US" altLang="ko-KR" baseline="0" dirty="0" smtClean="0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baseline="0" dirty="0" smtClean="0"/>
              <a:t>// </a:t>
            </a:r>
            <a:r>
              <a:rPr lang="ko-KR" altLang="en-US" baseline="0" dirty="0" smtClean="0"/>
              <a:t>두 번 이상 실행하자 오류가 뜨는 것을 확인했습니다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이러한 </a:t>
            </a:r>
            <a:r>
              <a:rPr lang="en-US" altLang="ko-KR" baseline="0" dirty="0" smtClean="0"/>
              <a:t>exception 29 </a:t>
            </a:r>
            <a:r>
              <a:rPr lang="ko-KR" altLang="en-US" baseline="0" dirty="0" smtClean="0"/>
              <a:t>오류에 대해 확인을 해보니</a:t>
            </a:r>
            <a:r>
              <a:rPr lang="en-US" altLang="ko-KR" baseline="0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649429A7-1A10-406D-AB2C-21F5C6748C1F}" type="slidenum">
              <a:rPr lang="en-US" altLang="en-US">
                <a:solidFill>
                  <a:prstClr val="black"/>
                </a:solidFill>
              </a:rPr>
              <a:pPr>
                <a:defRPr lang="ko-KR" altLang="en-US"/>
              </a:pPr>
              <a:t>1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dirty="0" smtClean="0"/>
              <a:t>확인을 해보니 현재 사용하는 </a:t>
            </a:r>
            <a:r>
              <a:rPr lang="ko-KR" altLang="en-US" dirty="0" err="1" smtClean="0"/>
              <a:t>아두이노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wifi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모듈에서 나오는 오류로써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정확한 이유는 모르겠지만 찾은 결과를 종합해 보면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wifi</a:t>
            </a:r>
            <a:r>
              <a:rPr lang="ko-KR" altLang="en-US" dirty="0" smtClean="0"/>
              <a:t>모듈 자체에서</a:t>
            </a:r>
            <a:r>
              <a:rPr lang="ko-KR" altLang="en-US" baseline="0" dirty="0" smtClean="0"/>
              <a:t> 동적 메모리가 쓰이고 있고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이를 통해 </a:t>
            </a:r>
            <a:r>
              <a:rPr lang="ko-KR" altLang="en-US" baseline="0" dirty="0" err="1" smtClean="0"/>
              <a:t>전역변수등의</a:t>
            </a:r>
            <a:r>
              <a:rPr lang="ko-KR" altLang="en-US" baseline="0" dirty="0" smtClean="0"/>
              <a:t> 많은 </a:t>
            </a:r>
            <a:r>
              <a:rPr lang="en-US" altLang="ko-KR" baseline="0" dirty="0" smtClean="0"/>
              <a:t>heap</a:t>
            </a:r>
            <a:r>
              <a:rPr lang="ko-KR" altLang="en-US" baseline="0" dirty="0" smtClean="0"/>
              <a:t>영역 메모리를</a:t>
            </a:r>
            <a:endParaRPr lang="en-US" altLang="ko-KR" baseline="0" dirty="0" smtClean="0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baseline="0" dirty="0" smtClean="0"/>
              <a:t>사용할 경우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발생하는 오류였습니다</a:t>
            </a:r>
            <a:r>
              <a:rPr lang="en-US" altLang="ko-KR" baseline="0" dirty="0" smtClean="0"/>
              <a:t>.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baseline="0" dirty="0" smtClean="0"/>
              <a:t> // </a:t>
            </a:r>
            <a:r>
              <a:rPr lang="ko-KR" altLang="en-US" baseline="0" dirty="0" smtClean="0"/>
              <a:t>특히 이번 </a:t>
            </a:r>
            <a:r>
              <a:rPr lang="ko-KR" altLang="en-US" baseline="0" dirty="0" err="1" smtClean="0"/>
              <a:t>아두이노</a:t>
            </a:r>
            <a:r>
              <a:rPr lang="ko-KR" altLang="en-US" baseline="0" dirty="0" smtClean="0"/>
              <a:t> 정보의 변수화 과정에서 </a:t>
            </a:r>
            <a:r>
              <a:rPr lang="en-US" altLang="ko-KR" baseline="0" dirty="0" err="1" smtClean="0"/>
              <a:t>malloc</a:t>
            </a:r>
            <a:r>
              <a:rPr lang="ko-KR" altLang="en-US" baseline="0" dirty="0" smtClean="0"/>
              <a:t>을 사용해 일정정보들의 개수에 맞게 크기를 조절해 주었는데 이 부분에서 에러가 났습니다</a:t>
            </a:r>
            <a:r>
              <a:rPr lang="en-US" altLang="ko-KR" baseline="0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649429A7-1A10-406D-AB2C-21F5C6748C1F}" type="slidenum">
              <a:rPr lang="en-US" altLang="en-US">
                <a:solidFill>
                  <a:prstClr val="black"/>
                </a:solidFill>
              </a:rPr>
              <a:pPr>
                <a:defRPr lang="ko-KR" altLang="en-US"/>
              </a:pPr>
              <a:t>2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dirty="0" smtClean="0"/>
              <a:t>정확한 이유를 위해 </a:t>
            </a:r>
            <a:r>
              <a:rPr lang="ko-KR" altLang="en-US" dirty="0" err="1" smtClean="0"/>
              <a:t>여러가지</a:t>
            </a:r>
            <a:r>
              <a:rPr lang="ko-KR" altLang="en-US" dirty="0" smtClean="0"/>
              <a:t> 실험을 한결과 동적 메모리 할당을 고정된 </a:t>
            </a:r>
            <a:r>
              <a:rPr lang="ko-KR" altLang="en-US" dirty="0" err="1" smtClean="0"/>
              <a:t>자료형으로</a:t>
            </a:r>
            <a:r>
              <a:rPr lang="ko-KR" altLang="en-US" dirty="0" smtClean="0"/>
              <a:t> 했을 경우 문제 없이 잘 나왔지만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649429A7-1A10-406D-AB2C-21F5C6748C1F}" type="slidenum">
              <a:rPr lang="en-US" altLang="en-US">
                <a:solidFill>
                  <a:prstClr val="black"/>
                </a:solidFill>
              </a:rPr>
              <a:pPr>
                <a:defRPr lang="ko-KR" altLang="en-US"/>
              </a:pPr>
              <a:t>3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dirty="0" err="1" smtClean="0"/>
              <a:t>아두이노에서</a:t>
            </a:r>
            <a:r>
              <a:rPr lang="ko-KR" altLang="en-US" dirty="0" smtClean="0"/>
              <a:t> 사용하는 </a:t>
            </a:r>
            <a:r>
              <a:rPr lang="en-US" altLang="ko-KR" dirty="0" smtClean="0"/>
              <a:t>String</a:t>
            </a:r>
            <a:r>
              <a:rPr lang="ko-KR" altLang="en-US" dirty="0" err="1" smtClean="0"/>
              <a:t>자료형의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동적메모리를</a:t>
            </a:r>
            <a:r>
              <a:rPr lang="ko-KR" altLang="en-US" dirty="0" smtClean="0"/>
              <a:t> 사용한 경우 </a:t>
            </a:r>
            <a:endParaRPr lang="en-US" altLang="ko-KR" dirty="0" smtClean="0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dirty="0" smtClean="0"/>
              <a:t>//</a:t>
            </a:r>
            <a:r>
              <a:rPr lang="ko-KR" altLang="en-US" dirty="0" smtClean="0"/>
              <a:t>오류가 뜨는 것을 확인 했습니다</a:t>
            </a:r>
            <a:r>
              <a:rPr lang="en-US" altLang="ko-KR" dirty="0" smtClean="0"/>
              <a:t>.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dirty="0" smtClean="0"/>
              <a:t> </a:t>
            </a:r>
            <a:r>
              <a:rPr lang="ko-KR" altLang="en-US" dirty="0" smtClean="0"/>
              <a:t>이</a:t>
            </a:r>
            <a:r>
              <a:rPr lang="ko-KR" altLang="en-US" baseline="0" dirty="0" smtClean="0"/>
              <a:t> 부분을 조사한 결과 </a:t>
            </a:r>
            <a:r>
              <a:rPr lang="en-US" altLang="ko-KR" baseline="0" dirty="0" smtClean="0"/>
              <a:t>string </a:t>
            </a:r>
            <a:r>
              <a:rPr lang="ko-KR" altLang="en-US" baseline="0" dirty="0" err="1" smtClean="0"/>
              <a:t>자료형의</a:t>
            </a:r>
            <a:r>
              <a:rPr lang="ko-KR" altLang="en-US" baseline="0" dirty="0" smtClean="0"/>
              <a:t> 경우 기본 </a:t>
            </a:r>
            <a:r>
              <a:rPr lang="en-US" altLang="ko-KR" baseline="0" dirty="0" smtClean="0"/>
              <a:t>12byte</a:t>
            </a:r>
            <a:r>
              <a:rPr lang="ko-KR" altLang="en-US" baseline="0" dirty="0" smtClean="0"/>
              <a:t>시작으로 우선 메모리를 할당해 준 뒤 들어오는 문자의 개수에 맞추어 </a:t>
            </a:r>
            <a:r>
              <a:rPr lang="ko-KR" altLang="en-US" baseline="0" dirty="0" err="1" smtClean="0"/>
              <a:t>동적메모리를</a:t>
            </a:r>
            <a:r>
              <a:rPr lang="ko-KR" altLang="en-US" baseline="0" dirty="0" smtClean="0"/>
              <a:t> 할당해 </a:t>
            </a:r>
            <a:r>
              <a:rPr lang="ko-KR" altLang="en-US" baseline="0" dirty="0" err="1" smtClean="0"/>
              <a:t>준다는것을</a:t>
            </a:r>
            <a:r>
              <a:rPr lang="ko-KR" altLang="en-US" baseline="0" dirty="0" smtClean="0"/>
              <a:t> 알았습니다</a:t>
            </a:r>
            <a:r>
              <a:rPr lang="en-US" altLang="ko-KR" baseline="0" dirty="0" smtClean="0"/>
              <a:t>.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즉 중첩된 </a:t>
            </a:r>
            <a:r>
              <a:rPr lang="ko-KR" altLang="en-US" baseline="0" dirty="0" err="1" smtClean="0"/>
              <a:t>동적메모리</a:t>
            </a:r>
            <a:r>
              <a:rPr lang="ko-KR" altLang="en-US" baseline="0" dirty="0" smtClean="0"/>
              <a:t> 사용이 오류의 </a:t>
            </a:r>
            <a:r>
              <a:rPr lang="ko-KR" altLang="en-US" baseline="0" dirty="0" err="1" smtClean="0"/>
              <a:t>원인이였습니다</a:t>
            </a:r>
            <a:r>
              <a:rPr lang="en-US" altLang="ko-KR" baseline="0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649429A7-1A10-406D-AB2C-21F5C6748C1F}" type="slidenum">
              <a:rPr lang="en-US" altLang="en-US">
                <a:solidFill>
                  <a:prstClr val="black"/>
                </a:solidFill>
              </a:rPr>
              <a:pPr>
                <a:defRPr lang="ko-KR" altLang="en-US"/>
              </a:pPr>
              <a:t>4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dirty="0" smtClean="0"/>
              <a:t>방법을 찾고자 이것 저것 시도해 보았습니다</a:t>
            </a:r>
            <a:r>
              <a:rPr lang="en-US" altLang="ko-KR" dirty="0" smtClean="0"/>
              <a:t>.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dirty="0" smtClean="0"/>
              <a:t> </a:t>
            </a:r>
            <a:r>
              <a:rPr lang="ko-KR" altLang="en-US" dirty="0" smtClean="0"/>
              <a:t>가장 이상적인 방법으로 </a:t>
            </a:r>
            <a:r>
              <a:rPr lang="en-US" altLang="ko-KR" dirty="0" smtClean="0"/>
              <a:t>c</a:t>
            </a:r>
            <a:r>
              <a:rPr lang="ko-KR" altLang="en-US" dirty="0" smtClean="0"/>
              <a:t>언어에서 사용하는 방법으로써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캐릭터형</a:t>
            </a:r>
            <a:r>
              <a:rPr lang="ko-KR" altLang="en-US" dirty="0" smtClean="0"/>
              <a:t> 포인터를 두고 </a:t>
            </a:r>
            <a:r>
              <a:rPr lang="ko-KR" altLang="en-US" dirty="0" err="1" smtClean="0"/>
              <a:t>동적메모리로</a:t>
            </a:r>
            <a:r>
              <a:rPr lang="ko-KR" altLang="en-US" dirty="0" smtClean="0"/>
              <a:t> 문자열을 받은 다음 구조체로 만든 포인터에 주소를 저장하고 문자열 구분으로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값을 넣어 실행 봤지만 </a:t>
            </a:r>
            <a:endParaRPr lang="en-US" altLang="ko-KR" dirty="0" smtClean="0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dirty="0" smtClean="0"/>
              <a:t>//</a:t>
            </a:r>
            <a:r>
              <a:rPr lang="ko-KR" altLang="en-US" dirty="0" smtClean="0"/>
              <a:t>이상한 문자만을 남기고 실행되는 것을 확인 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아직까지 이유는 모르겠지만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아두이노가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c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c++</a:t>
            </a:r>
            <a:r>
              <a:rPr lang="ko-KR" altLang="en-US" dirty="0" smtClean="0"/>
              <a:t>을 기반으로 했지만 약간씩은 다르기 때문에 </a:t>
            </a:r>
            <a:r>
              <a:rPr lang="ko-KR" altLang="en-US" dirty="0" err="1" smtClean="0"/>
              <a:t>발생할것으로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보고있습니다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649429A7-1A10-406D-AB2C-21F5C6748C1F}" type="slidenum">
              <a:rPr lang="en-US" altLang="en-US">
                <a:solidFill>
                  <a:prstClr val="black"/>
                </a:solidFill>
              </a:rPr>
              <a:pPr>
                <a:defRPr lang="ko-KR" altLang="en-US"/>
              </a:pPr>
              <a:t>5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baseline="0" dirty="0" smtClean="0"/>
              <a:t>최대한 </a:t>
            </a:r>
            <a:r>
              <a:rPr lang="ko-KR" altLang="en-US" baseline="0" dirty="0" err="1" smtClean="0"/>
              <a:t>동적메모리를</a:t>
            </a:r>
            <a:r>
              <a:rPr lang="ko-KR" altLang="en-US" baseline="0" dirty="0" smtClean="0"/>
              <a:t> 사용하지 않으면서 포인터와 같은 움직임을 가지도록 만들어 보았습니다</a:t>
            </a:r>
            <a:r>
              <a:rPr lang="en-US" altLang="ko-KR" baseline="0" dirty="0" smtClean="0"/>
              <a:t>.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baseline="0" dirty="0" smtClean="0"/>
              <a:t>우선 </a:t>
            </a:r>
            <a:r>
              <a:rPr lang="en-US" altLang="ko-KR" baseline="0" dirty="0" smtClean="0"/>
              <a:t>string</a:t>
            </a:r>
            <a:r>
              <a:rPr lang="ko-KR" altLang="en-US" baseline="0" dirty="0" smtClean="0"/>
              <a:t>형 변수에 서버로 부터 받은 데이터를 넣어주고 </a:t>
            </a:r>
            <a:r>
              <a:rPr lang="ko-KR" altLang="en-US" dirty="0" smtClean="0"/>
              <a:t>각각의 </a:t>
            </a:r>
            <a:r>
              <a:rPr lang="ko-KR" altLang="en-US" dirty="0" err="1" smtClean="0"/>
              <a:t>캐릭터형</a:t>
            </a:r>
            <a:r>
              <a:rPr lang="ko-KR" altLang="en-US" dirty="0" smtClean="0"/>
              <a:t> 변수에 </a:t>
            </a:r>
            <a:r>
              <a:rPr lang="en-US" altLang="ko-KR" dirty="0" smtClean="0"/>
              <a:t> 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dirty="0" smtClean="0"/>
              <a:t>//</a:t>
            </a:r>
            <a:r>
              <a:rPr lang="ko-KR" altLang="en-US" dirty="0" smtClean="0"/>
              <a:t>정보가 끝나는 </a:t>
            </a:r>
            <a:r>
              <a:rPr lang="ko-KR" altLang="en-US" dirty="0" err="1" smtClean="0"/>
              <a:t>배열값들을</a:t>
            </a:r>
            <a:r>
              <a:rPr lang="ko-KR" altLang="en-US" dirty="0" smtClean="0"/>
              <a:t> 저장하고</a:t>
            </a:r>
            <a:endParaRPr lang="en-US" altLang="ko-KR" dirty="0" smtClean="0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dirty="0" smtClean="0"/>
              <a:t>//</a:t>
            </a:r>
            <a:r>
              <a:rPr lang="ko-KR" altLang="en-US" dirty="0" smtClean="0"/>
              <a:t>이를 배열과 구조체를 사용해 관리를 용이하게 하고</a:t>
            </a:r>
            <a:endParaRPr lang="en-US" altLang="ko-KR" dirty="0" smtClean="0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dirty="0" smtClean="0"/>
              <a:t>//</a:t>
            </a:r>
            <a:r>
              <a:rPr lang="ko-KR" altLang="en-US" dirty="0" smtClean="0"/>
              <a:t>정의를 해주어서 좀</a:t>
            </a:r>
            <a:r>
              <a:rPr lang="ko-KR" altLang="en-US" baseline="0" dirty="0" smtClean="0"/>
              <a:t> 더 직관적이게 바꾸었습니다</a:t>
            </a:r>
            <a:r>
              <a:rPr lang="en-US" altLang="ko-KR" baseline="0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649429A7-1A10-406D-AB2C-21F5C6748C1F}" type="slidenum">
              <a:rPr lang="en-US" altLang="en-US">
                <a:solidFill>
                  <a:prstClr val="black"/>
                </a:solidFill>
              </a:rPr>
              <a:pPr>
                <a:defRPr lang="ko-KR" altLang="en-US"/>
              </a:pPr>
              <a:t>6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dirty="0" smtClean="0"/>
              <a:t>그리고 각각의 변수를 집어넣어주는 함수인 </a:t>
            </a:r>
            <a:r>
              <a:rPr lang="en-US" altLang="ko-KR" dirty="0" err="1" smtClean="0"/>
              <a:t>parsingStr</a:t>
            </a:r>
            <a:r>
              <a:rPr lang="ko-KR" altLang="en-US" dirty="0" smtClean="0"/>
              <a:t>함수를 만들어 정보를 구분하고 집어넣어주고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649429A7-1A10-406D-AB2C-21F5C6748C1F}" type="slidenum">
              <a:rPr lang="en-US" altLang="en-US">
                <a:solidFill>
                  <a:prstClr val="black"/>
                </a:solidFill>
              </a:rPr>
              <a:pPr>
                <a:defRPr lang="ko-KR" altLang="en-US"/>
              </a:pPr>
              <a:t>7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dirty="0" err="1" smtClean="0"/>
              <a:t>주솟값을</a:t>
            </a:r>
            <a:r>
              <a:rPr lang="ko-KR" altLang="en-US" dirty="0" smtClean="0"/>
              <a:t> 비교해 원하는 정보를 찾아주는 </a:t>
            </a:r>
            <a:r>
              <a:rPr lang="en-US" altLang="ko-KR" dirty="0" err="1" smtClean="0"/>
              <a:t>toStringData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만들어 오른쪽과 같이 찾고자 하는 문자열의 </a:t>
            </a:r>
            <a:r>
              <a:rPr lang="ko-KR" altLang="en-US" dirty="0" err="1" smtClean="0"/>
              <a:t>주솟값만</a:t>
            </a:r>
            <a:r>
              <a:rPr lang="ko-KR" altLang="en-US" dirty="0" smtClean="0"/>
              <a:t> 넣어주면 원하는 정보를 주도록 만들었습니다</a:t>
            </a:r>
            <a:r>
              <a:rPr lang="en-US" altLang="ko-KR" dirty="0" smtClean="0"/>
              <a:t>.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649429A7-1A10-406D-AB2C-21F5C6748C1F}" type="slidenum">
              <a:rPr lang="en-US" altLang="en-US">
                <a:solidFill>
                  <a:prstClr val="black"/>
                </a:solidFill>
              </a:rPr>
              <a:pPr>
                <a:defRPr lang="ko-KR" altLang="en-US"/>
              </a:pPr>
              <a:t>8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dirty="0" smtClean="0"/>
              <a:t>결과를 보시면 일정정보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dirty="0" smtClean="0"/>
              <a:t>//</a:t>
            </a:r>
            <a:r>
              <a:rPr lang="ko-KR" altLang="en-US" dirty="0" smtClean="0"/>
              <a:t>일정정보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dirty="0" smtClean="0"/>
              <a:t>//</a:t>
            </a:r>
            <a:r>
              <a:rPr lang="ko-KR" altLang="en-US" dirty="0" smtClean="0"/>
              <a:t>일정정보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dirty="0" smtClean="0"/>
              <a:t>//</a:t>
            </a:r>
            <a:r>
              <a:rPr lang="ko-KR" altLang="en-US" dirty="0" smtClean="0"/>
              <a:t>일정정보가 </a:t>
            </a:r>
            <a:r>
              <a:rPr lang="ko-KR" altLang="en-US" dirty="0" err="1" smtClean="0"/>
              <a:t>없을경우</a:t>
            </a:r>
            <a:r>
              <a:rPr lang="ko-KR" altLang="en-US" dirty="0" smtClean="0"/>
              <a:t> 전부 정상 작동하는 것을 확인했습니다</a:t>
            </a:r>
            <a:r>
              <a:rPr lang="en-US" altLang="ko-KR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649429A7-1A10-406D-AB2C-21F5C6748C1F}" type="slidenum">
              <a:rPr lang="en-US" altLang="en-US">
                <a:solidFill>
                  <a:prstClr val="black"/>
                </a:solidFill>
              </a:rPr>
              <a:pPr>
                <a:defRPr lang="ko-KR" altLang="en-US"/>
              </a:pPr>
              <a:t>9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00F7D1F2-ABD1-45C3-9BD4-F2D25D577211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2019-06-05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30253225-E6D4-44C3-B54B-337322405775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06307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00F7D1F2-ABD1-45C3-9BD4-F2D25D577211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2019-06-05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30253225-E6D4-44C3-B54B-337322405775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3882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00F7D1F2-ABD1-45C3-9BD4-F2D25D577211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2019-06-05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30253225-E6D4-44C3-B54B-337322405775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57183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00F7D1F2-ABD1-45C3-9BD4-F2D25D577211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2019-06-05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30253225-E6D4-44C3-B54B-337322405775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86617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00F7D1F2-ABD1-45C3-9BD4-F2D25D577211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2019-06-05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30253225-E6D4-44C3-B54B-337322405775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39120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00F7D1F2-ABD1-45C3-9BD4-F2D25D577211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2019-06-05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30253225-E6D4-44C3-B54B-337322405775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85266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00F7D1F2-ABD1-45C3-9BD4-F2D25D577211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2019-06-05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30253225-E6D4-44C3-B54B-337322405775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5313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00F7D1F2-ABD1-45C3-9BD4-F2D25D577211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2019-06-05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30253225-E6D4-44C3-B54B-337322405775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45101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00F7D1F2-ABD1-45C3-9BD4-F2D25D577211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2019-06-05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30253225-E6D4-44C3-B54B-337322405775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03417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00F7D1F2-ABD1-45C3-9BD4-F2D25D577211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2019-06-05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30253225-E6D4-44C3-B54B-337322405775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34257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00F7D1F2-ABD1-45C3-9BD4-F2D25D577211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2019-06-05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30253225-E6D4-44C3-B54B-337322405775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33407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00F7D1F2-ABD1-45C3-9BD4-F2D25D577211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2019-06-05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30253225-E6D4-44C3-B54B-337322405775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598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gif"/><Relationship Id="rId5" Type="http://schemas.openxmlformats.org/officeDocument/2006/relationships/image" Target="../media/image21.gif"/><Relationship Id="rId4" Type="http://schemas.openxmlformats.org/officeDocument/2006/relationships/image" Target="../media/image20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/>
          <p:cNvSpPr/>
          <p:nvPr/>
        </p:nvSpPr>
        <p:spPr>
          <a:xfrm>
            <a:off x="167488" y="944724"/>
            <a:ext cx="8809024" cy="5684998"/>
          </a:xfrm>
          <a:prstGeom prst="roundRect">
            <a:avLst>
              <a:gd name="adj" fmla="val 16667"/>
            </a:avLst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/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/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/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/>
                </a:solidFill>
                <a:latin typeface="-윤고딕340"/>
                <a:ea typeface="-윤고딕340"/>
              </a:rPr>
              <a:t>-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/>
                </a:solidFill>
                <a:latin typeface="-윤고딕340"/>
                <a:ea typeface="-윤고딕340"/>
              </a:rPr>
              <a:t>신세규</a:t>
            </a:r>
            <a:endParaRPr lang="ko-KR" altLang="en-US" sz="1600" b="1">
              <a:solidFill>
                <a:prstClr val="white"/>
              </a:solidFill>
            </a:endParaRPr>
          </a:p>
        </p:txBody>
      </p:sp>
      <p:grpSp>
        <p:nvGrpSpPr>
          <p:cNvPr id="9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/>
            <p:cNvSpPr txBox="1"/>
            <p:nvPr/>
          </p:nvSpPr>
          <p:spPr>
            <a:xfrm>
              <a:off x="7280410" y="312026"/>
              <a:ext cx="1341748" cy="193187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94658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1600" b="1" dirty="0" err="1" smtClean="0">
                <a:solidFill>
                  <a:prstClr val="white"/>
                </a:solidFill>
              </a:rPr>
              <a:t>아두이노</a:t>
            </a:r>
            <a:r>
              <a:rPr lang="ko-KR" altLang="en-US" sz="1600" b="1" dirty="0" smtClean="0">
                <a:solidFill>
                  <a:prstClr val="white"/>
                </a:solidFill>
              </a:rPr>
              <a:t> 정보 변수화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89" y="1382487"/>
            <a:ext cx="7672323" cy="487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186688" y="967317"/>
            <a:ext cx="4250346" cy="4603490"/>
          </a:xfrm>
          <a:prstGeom prst="rect">
            <a:avLst/>
          </a:prstGeom>
          <a:noFill/>
          <a:ln w="9525">
            <a:solidFill>
              <a:srgbClr val="FF0000"/>
            </a:solidFill>
            <a:miter/>
          </a:ln>
          <a:effectLst/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653" y="2943820"/>
            <a:ext cx="6677025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40038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/>
          <p:cNvSpPr/>
          <p:nvPr/>
        </p:nvSpPr>
        <p:spPr>
          <a:xfrm>
            <a:off x="167488" y="944724"/>
            <a:ext cx="8809024" cy="5684998"/>
          </a:xfrm>
          <a:prstGeom prst="roundRect">
            <a:avLst>
              <a:gd name="adj" fmla="val 16667"/>
            </a:avLst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/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/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/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/>
                </a:solidFill>
                <a:latin typeface="-윤고딕340"/>
                <a:ea typeface="-윤고딕340"/>
              </a:rPr>
              <a:t>-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/>
                </a:solidFill>
                <a:latin typeface="-윤고딕340"/>
                <a:ea typeface="-윤고딕340"/>
              </a:rPr>
              <a:t>신세규</a:t>
            </a:r>
            <a:endParaRPr lang="ko-KR" altLang="en-US" sz="1600" b="1">
              <a:solidFill>
                <a:prstClr val="white"/>
              </a:solidFill>
            </a:endParaRPr>
          </a:p>
        </p:txBody>
      </p:sp>
      <p:grpSp>
        <p:nvGrpSpPr>
          <p:cNvPr id="9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/>
            <p:cNvSpPr txBox="1"/>
            <p:nvPr/>
          </p:nvSpPr>
          <p:spPr>
            <a:xfrm>
              <a:off x="7280410" y="312026"/>
              <a:ext cx="1341748" cy="193187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94658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1600" b="1" dirty="0" err="1" smtClean="0">
                <a:solidFill>
                  <a:prstClr val="white"/>
                </a:solidFill>
              </a:rPr>
              <a:t>아두이노</a:t>
            </a:r>
            <a:r>
              <a:rPr lang="ko-KR" altLang="en-US" sz="1600" b="1" dirty="0" smtClean="0">
                <a:solidFill>
                  <a:prstClr val="white"/>
                </a:solidFill>
              </a:rPr>
              <a:t> 정보 변수화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87" y="1196752"/>
            <a:ext cx="7458075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342"/>
          <a:stretch/>
        </p:blipFill>
        <p:spPr bwMode="auto">
          <a:xfrm>
            <a:off x="643382" y="4345964"/>
            <a:ext cx="8042681" cy="2256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302759" y="1879993"/>
            <a:ext cx="1128314" cy="2376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156176" y="3767438"/>
            <a:ext cx="847719" cy="2376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761236" y="5495630"/>
            <a:ext cx="1025740" cy="2376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912746" y="1989534"/>
            <a:ext cx="5318508" cy="359537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3" name="직사각형 22"/>
          <p:cNvSpPr/>
          <p:nvPr/>
        </p:nvSpPr>
        <p:spPr>
          <a:xfrm>
            <a:off x="2071320" y="4736867"/>
            <a:ext cx="5184616" cy="6779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4434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/>
          <p:cNvSpPr/>
          <p:nvPr/>
        </p:nvSpPr>
        <p:spPr>
          <a:xfrm>
            <a:off x="167488" y="944724"/>
            <a:ext cx="8809024" cy="5684998"/>
          </a:xfrm>
          <a:prstGeom prst="roundRect">
            <a:avLst>
              <a:gd name="adj" fmla="val 16667"/>
            </a:avLst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/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/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/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/>
                </a:solidFill>
                <a:latin typeface="-윤고딕340"/>
                <a:ea typeface="-윤고딕340"/>
              </a:rPr>
              <a:t>-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/>
                </a:solidFill>
                <a:latin typeface="-윤고딕340"/>
                <a:ea typeface="-윤고딕340"/>
              </a:rPr>
              <a:t>신세규</a:t>
            </a:r>
            <a:endParaRPr lang="ko-KR" altLang="en-US" sz="1600" b="1">
              <a:solidFill>
                <a:prstClr val="white"/>
              </a:solidFill>
            </a:endParaRPr>
          </a:p>
        </p:txBody>
      </p:sp>
      <p:grpSp>
        <p:nvGrpSpPr>
          <p:cNvPr id="9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/>
            <p:cNvSpPr txBox="1"/>
            <p:nvPr/>
          </p:nvSpPr>
          <p:spPr>
            <a:xfrm>
              <a:off x="7280410" y="312026"/>
              <a:ext cx="1341748" cy="193187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94658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1600" b="1" dirty="0" err="1" smtClean="0">
                <a:solidFill>
                  <a:prstClr val="white"/>
                </a:solidFill>
              </a:rPr>
              <a:t>아두이노</a:t>
            </a:r>
            <a:r>
              <a:rPr lang="ko-KR" altLang="en-US" sz="1600" b="1" dirty="0" smtClean="0">
                <a:solidFill>
                  <a:prstClr val="white"/>
                </a:solidFill>
              </a:rPr>
              <a:t> 정보 변수화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371" y="1315080"/>
            <a:ext cx="3132348" cy="474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80020"/>
            <a:ext cx="3164508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67060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/>
          <p:cNvSpPr/>
          <p:nvPr/>
        </p:nvSpPr>
        <p:spPr>
          <a:xfrm>
            <a:off x="167488" y="944724"/>
            <a:ext cx="8809024" cy="5684998"/>
          </a:xfrm>
          <a:prstGeom prst="roundRect">
            <a:avLst>
              <a:gd name="adj" fmla="val 16667"/>
            </a:avLst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/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/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/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/>
                </a:solidFill>
                <a:latin typeface="-윤고딕340"/>
                <a:ea typeface="-윤고딕340"/>
              </a:rPr>
              <a:t>-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/>
                </a:solidFill>
                <a:latin typeface="-윤고딕340"/>
                <a:ea typeface="-윤고딕340"/>
              </a:rPr>
              <a:t>신세규</a:t>
            </a:r>
            <a:endParaRPr lang="ko-KR" altLang="en-US" sz="1600" b="1">
              <a:solidFill>
                <a:prstClr val="white"/>
              </a:solidFill>
            </a:endParaRPr>
          </a:p>
        </p:txBody>
      </p:sp>
      <p:grpSp>
        <p:nvGrpSpPr>
          <p:cNvPr id="9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/>
            <p:cNvSpPr txBox="1"/>
            <p:nvPr/>
          </p:nvSpPr>
          <p:spPr>
            <a:xfrm>
              <a:off x="7280410" y="312026"/>
              <a:ext cx="1341748" cy="193187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94658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1600" b="1" dirty="0" err="1" smtClean="0">
                <a:solidFill>
                  <a:prstClr val="white"/>
                </a:solidFill>
              </a:rPr>
              <a:t>아두이노</a:t>
            </a:r>
            <a:r>
              <a:rPr lang="ko-KR" altLang="en-US" sz="1600" b="1" dirty="0" smtClean="0">
                <a:solidFill>
                  <a:prstClr val="white"/>
                </a:solidFill>
              </a:rPr>
              <a:t> 정보 변수화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64886"/>
            <a:ext cx="3710198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668" y="2693405"/>
            <a:ext cx="6657975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67060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/>
          <p:cNvSpPr/>
          <p:nvPr/>
        </p:nvSpPr>
        <p:spPr>
          <a:xfrm>
            <a:off x="167488" y="944724"/>
            <a:ext cx="8809024" cy="5684998"/>
          </a:xfrm>
          <a:prstGeom prst="roundRect">
            <a:avLst>
              <a:gd name="adj" fmla="val 16667"/>
            </a:avLst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/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/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/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/>
                </a:solidFill>
                <a:latin typeface="-윤고딕340"/>
                <a:ea typeface="-윤고딕340"/>
              </a:rPr>
              <a:t>-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/>
                </a:solidFill>
                <a:latin typeface="-윤고딕340"/>
                <a:ea typeface="-윤고딕340"/>
              </a:rPr>
              <a:t>신세규</a:t>
            </a:r>
            <a:endParaRPr lang="ko-KR" altLang="en-US" sz="1600" b="1">
              <a:solidFill>
                <a:prstClr val="white"/>
              </a:solidFill>
            </a:endParaRPr>
          </a:p>
        </p:txBody>
      </p:sp>
      <p:grpSp>
        <p:nvGrpSpPr>
          <p:cNvPr id="9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/>
            <p:cNvSpPr txBox="1"/>
            <p:nvPr/>
          </p:nvSpPr>
          <p:spPr>
            <a:xfrm>
              <a:off x="7280410" y="312026"/>
              <a:ext cx="1341748" cy="193187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94658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1600" b="1" dirty="0" err="1" smtClean="0">
                <a:solidFill>
                  <a:prstClr val="white"/>
                </a:solidFill>
              </a:rPr>
              <a:t>아두이노</a:t>
            </a:r>
            <a:r>
              <a:rPr lang="ko-KR" altLang="en-US" sz="1600" b="1" dirty="0" smtClean="0">
                <a:solidFill>
                  <a:prstClr val="white"/>
                </a:solidFill>
              </a:rPr>
              <a:t> 정보 변수화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397497"/>
              </p:ext>
            </p:extLst>
          </p:nvPr>
        </p:nvGraphicFramePr>
        <p:xfrm>
          <a:off x="1524000" y="1484783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2830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148478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har*</a:t>
            </a:r>
            <a:endParaRPr lang="ko-KR" altLang="en-US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627620"/>
            <a:ext cx="1249436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468" y="2627620"/>
            <a:ext cx="1249436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792" y="2627620"/>
            <a:ext cx="1249436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628" y="2627620"/>
            <a:ext cx="1249436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718" y="2627620"/>
            <a:ext cx="1249436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341910" y="3109319"/>
            <a:ext cx="131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har* pop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690251" y="3131676"/>
            <a:ext cx="131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har* </a:t>
            </a:r>
            <a:r>
              <a:rPr lang="en-US" altLang="ko-KR" dirty="0" err="1" smtClean="0"/>
              <a:t>tmn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44531" y="3131676"/>
            <a:ext cx="131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har* </a:t>
            </a:r>
            <a:r>
              <a:rPr lang="en-US" altLang="ko-KR" dirty="0" err="1" smtClean="0"/>
              <a:t>tmx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484691" y="3131676"/>
            <a:ext cx="131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har* sky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996859" y="3131676"/>
            <a:ext cx="131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har* </a:t>
            </a:r>
            <a:r>
              <a:rPr lang="en-US" altLang="ko-KR" dirty="0" err="1" smtClean="0"/>
              <a:t>pty</a:t>
            </a:r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86" y="4363287"/>
            <a:ext cx="7623628" cy="433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769079" y="4427040"/>
            <a:ext cx="144016" cy="370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755106" y="4416968"/>
            <a:ext cx="210855" cy="370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7060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/>
          <p:cNvSpPr/>
          <p:nvPr/>
        </p:nvSpPr>
        <p:spPr>
          <a:xfrm>
            <a:off x="167488" y="944724"/>
            <a:ext cx="8809024" cy="5684998"/>
          </a:xfrm>
          <a:prstGeom prst="roundRect">
            <a:avLst>
              <a:gd name="adj" fmla="val 16667"/>
            </a:avLst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/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/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/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/>
                </a:solidFill>
                <a:latin typeface="-윤고딕340"/>
                <a:ea typeface="-윤고딕340"/>
              </a:rPr>
              <a:t>-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/>
                </a:solidFill>
                <a:latin typeface="-윤고딕340"/>
                <a:ea typeface="-윤고딕340"/>
              </a:rPr>
              <a:t>신세규</a:t>
            </a:r>
            <a:endParaRPr lang="ko-KR" altLang="en-US" sz="1600" b="1">
              <a:solidFill>
                <a:prstClr val="white"/>
              </a:solidFill>
            </a:endParaRPr>
          </a:p>
        </p:txBody>
      </p:sp>
      <p:grpSp>
        <p:nvGrpSpPr>
          <p:cNvPr id="9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/>
            <p:cNvSpPr txBox="1"/>
            <p:nvPr/>
          </p:nvSpPr>
          <p:spPr>
            <a:xfrm>
              <a:off x="7280410" y="312026"/>
              <a:ext cx="1341748" cy="193187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94658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1600" b="1" dirty="0" err="1" smtClean="0">
                <a:solidFill>
                  <a:prstClr val="white"/>
                </a:solidFill>
              </a:rPr>
              <a:t>아두이노</a:t>
            </a:r>
            <a:r>
              <a:rPr lang="ko-KR" altLang="en-US" sz="1600" b="1" dirty="0" smtClean="0">
                <a:solidFill>
                  <a:prstClr val="white"/>
                </a:solidFill>
              </a:rPr>
              <a:t> 정보 변수화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48826"/>
              </p:ext>
            </p:extLst>
          </p:nvPr>
        </p:nvGraphicFramePr>
        <p:xfrm>
          <a:off x="1524000" y="1484783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2830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148478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string</a:t>
            </a:r>
            <a:endParaRPr lang="ko-KR" altLang="en-US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768746" y="2276872"/>
            <a:ext cx="624718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557934" y="2758571"/>
            <a:ext cx="131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char pop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906275" y="2780928"/>
            <a:ext cx="131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char </a:t>
            </a:r>
            <a:r>
              <a:rPr lang="en-US" altLang="ko-KR" dirty="0" err="1" smtClean="0"/>
              <a:t>tmn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260555" y="2780928"/>
            <a:ext cx="131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char </a:t>
            </a:r>
            <a:r>
              <a:rPr lang="en-US" altLang="ko-KR" dirty="0" err="1" smtClean="0"/>
              <a:t>tmx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00715" y="2780928"/>
            <a:ext cx="131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char sky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212883" y="2780928"/>
            <a:ext cx="131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char </a:t>
            </a:r>
            <a:r>
              <a:rPr lang="en-US" altLang="ko-KR" dirty="0" err="1" smtClean="0"/>
              <a:t>pty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51767" y="2276872"/>
            <a:ext cx="265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3083186" y="2276872"/>
            <a:ext cx="624718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4451338" y="2276872"/>
            <a:ext cx="624718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5819490" y="2276872"/>
            <a:ext cx="624718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403666" y="2276872"/>
            <a:ext cx="624718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3262572" y="2276872"/>
            <a:ext cx="265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44008" y="227687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22553" y="230823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24328" y="227687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15</a:t>
            </a:r>
            <a:endParaRPr lang="ko-KR" altLang="en-US" dirty="0"/>
          </a:p>
        </p:txBody>
      </p:sp>
      <p:cxnSp>
        <p:nvCxnSpPr>
          <p:cNvPr id="34" name="직선 연결선 33"/>
          <p:cNvCxnSpPr>
            <a:endCxn id="4" idx="0"/>
          </p:cNvCxnSpPr>
          <p:nvPr/>
        </p:nvCxnSpPr>
        <p:spPr>
          <a:xfrm flipH="1">
            <a:off x="2084740" y="1850543"/>
            <a:ext cx="615052" cy="4263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395545" y="1850543"/>
            <a:ext cx="0" cy="4263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2" idx="2"/>
            <a:endCxn id="7" idx="0"/>
          </p:cNvCxnSpPr>
          <p:nvPr/>
        </p:nvCxnSpPr>
        <p:spPr>
          <a:xfrm>
            <a:off x="4572000" y="1850543"/>
            <a:ext cx="227660" cy="4263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H="1">
            <a:off x="6131849" y="1854116"/>
            <a:ext cx="228644" cy="4227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632339" y="1854116"/>
            <a:ext cx="110959" cy="4227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808" y="3429000"/>
            <a:ext cx="6180603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952" y="1484784"/>
            <a:ext cx="5225229" cy="4445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39009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2" grpId="0"/>
      <p:bldP spid="7" grpId="0"/>
      <p:bldP spid="8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/>
          <p:cNvSpPr/>
          <p:nvPr/>
        </p:nvSpPr>
        <p:spPr>
          <a:xfrm>
            <a:off x="167488" y="944724"/>
            <a:ext cx="8809024" cy="5684998"/>
          </a:xfrm>
          <a:prstGeom prst="roundRect">
            <a:avLst>
              <a:gd name="adj" fmla="val 16667"/>
            </a:avLst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/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/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/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/>
                </a:solidFill>
                <a:latin typeface="-윤고딕340"/>
                <a:ea typeface="-윤고딕340"/>
              </a:rPr>
              <a:t>-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/>
                </a:solidFill>
                <a:latin typeface="-윤고딕340"/>
                <a:ea typeface="-윤고딕340"/>
              </a:rPr>
              <a:t>신세규</a:t>
            </a:r>
            <a:endParaRPr lang="ko-KR" altLang="en-US" sz="1600" b="1">
              <a:solidFill>
                <a:prstClr val="white"/>
              </a:solidFill>
            </a:endParaRPr>
          </a:p>
        </p:txBody>
      </p:sp>
      <p:grpSp>
        <p:nvGrpSpPr>
          <p:cNvPr id="9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/>
            <p:cNvSpPr txBox="1"/>
            <p:nvPr/>
          </p:nvSpPr>
          <p:spPr>
            <a:xfrm>
              <a:off x="7280410" y="312026"/>
              <a:ext cx="1341748" cy="193187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94658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1600" b="1" dirty="0" err="1" smtClean="0">
                <a:solidFill>
                  <a:prstClr val="white"/>
                </a:solidFill>
              </a:rPr>
              <a:t>아두이노</a:t>
            </a:r>
            <a:r>
              <a:rPr lang="ko-KR" altLang="en-US" sz="1600" b="1" dirty="0" smtClean="0">
                <a:solidFill>
                  <a:prstClr val="white"/>
                </a:solidFill>
              </a:rPr>
              <a:t> 정보 변수화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47825"/>
            <a:ext cx="3311085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804" y="1700808"/>
            <a:ext cx="3894855" cy="3958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08941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/>
          <p:cNvSpPr/>
          <p:nvPr/>
        </p:nvSpPr>
        <p:spPr>
          <a:xfrm>
            <a:off x="167488" y="944724"/>
            <a:ext cx="8809024" cy="5684998"/>
          </a:xfrm>
          <a:prstGeom prst="roundRect">
            <a:avLst>
              <a:gd name="adj" fmla="val 16667"/>
            </a:avLst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/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/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/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/>
                </a:solidFill>
                <a:latin typeface="-윤고딕340"/>
                <a:ea typeface="-윤고딕340"/>
              </a:rPr>
              <a:t>-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/>
                </a:solidFill>
                <a:latin typeface="-윤고딕340"/>
                <a:ea typeface="-윤고딕340"/>
              </a:rPr>
              <a:t>신세규</a:t>
            </a:r>
            <a:endParaRPr lang="ko-KR" altLang="en-US" sz="1600" b="1">
              <a:solidFill>
                <a:prstClr val="white"/>
              </a:solidFill>
            </a:endParaRPr>
          </a:p>
        </p:txBody>
      </p:sp>
      <p:grpSp>
        <p:nvGrpSpPr>
          <p:cNvPr id="9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/>
            <p:cNvSpPr txBox="1"/>
            <p:nvPr/>
          </p:nvSpPr>
          <p:spPr>
            <a:xfrm>
              <a:off x="7280410" y="312026"/>
              <a:ext cx="1341748" cy="193187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94658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1600" b="1" dirty="0" err="1" smtClean="0">
                <a:solidFill>
                  <a:prstClr val="white"/>
                </a:solidFill>
              </a:rPr>
              <a:t>아두이노</a:t>
            </a:r>
            <a:r>
              <a:rPr lang="ko-KR" altLang="en-US" sz="1600" b="1" dirty="0" smtClean="0">
                <a:solidFill>
                  <a:prstClr val="white"/>
                </a:solidFill>
              </a:rPr>
              <a:t> 정보 변수화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986" y="2213932"/>
            <a:ext cx="4034873" cy="267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99" y="1268760"/>
            <a:ext cx="4200525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08941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/>
          <p:cNvSpPr/>
          <p:nvPr/>
        </p:nvSpPr>
        <p:spPr>
          <a:xfrm>
            <a:off x="167488" y="944724"/>
            <a:ext cx="8809024" cy="5684998"/>
          </a:xfrm>
          <a:prstGeom prst="roundRect">
            <a:avLst>
              <a:gd name="adj" fmla="val 16667"/>
            </a:avLst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/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/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/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/>
                </a:solidFill>
                <a:latin typeface="-윤고딕340"/>
                <a:ea typeface="-윤고딕340"/>
              </a:rPr>
              <a:t>-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/>
                </a:solidFill>
                <a:latin typeface="-윤고딕340"/>
                <a:ea typeface="-윤고딕340"/>
              </a:rPr>
              <a:t>신세규</a:t>
            </a:r>
            <a:endParaRPr lang="ko-KR" altLang="en-US" sz="1600" b="1">
              <a:solidFill>
                <a:prstClr val="white"/>
              </a:solidFill>
            </a:endParaRPr>
          </a:p>
        </p:txBody>
      </p:sp>
      <p:grpSp>
        <p:nvGrpSpPr>
          <p:cNvPr id="9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/>
            <p:cNvSpPr txBox="1"/>
            <p:nvPr/>
          </p:nvSpPr>
          <p:spPr>
            <a:xfrm>
              <a:off x="7280410" y="312026"/>
              <a:ext cx="1341748" cy="193187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94658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1600" b="1" dirty="0" err="1" smtClean="0">
                <a:solidFill>
                  <a:prstClr val="white"/>
                </a:solidFill>
              </a:rPr>
              <a:t>아두이노</a:t>
            </a:r>
            <a:r>
              <a:rPr lang="ko-KR" altLang="en-US" sz="1600" b="1" dirty="0" smtClean="0">
                <a:solidFill>
                  <a:prstClr val="white"/>
                </a:solidFill>
              </a:rPr>
              <a:t> 정보 변수화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pic>
        <p:nvPicPr>
          <p:cNvPr id="9218" name="Picture 2" descr="D:\FinalProject_2019\weeks_12\res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44" y="1570444"/>
            <a:ext cx="4446372" cy="221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D:\FinalProject_2019\weeks_12\res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060848"/>
            <a:ext cx="4803357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D:\FinalProject_2019\weeks_12\res3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960" y="2576457"/>
            <a:ext cx="4726851" cy="3660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 descr="D:\FinalProject_2019\weeks_12\res5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244" y="3875558"/>
            <a:ext cx="4968881" cy="24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8941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455</Words>
  <Application>Microsoft Office PowerPoint</Application>
  <PresentationFormat>화면 슬라이드 쇼(4:3)</PresentationFormat>
  <Paragraphs>78</Paragraphs>
  <Slides>9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세규</dc:creator>
  <cp:lastModifiedBy>세규</cp:lastModifiedBy>
  <cp:revision>13</cp:revision>
  <dcterms:created xsi:type="dcterms:W3CDTF">2019-06-04T15:55:45Z</dcterms:created>
  <dcterms:modified xsi:type="dcterms:W3CDTF">2019-06-04T17:12:41Z</dcterms:modified>
</cp:coreProperties>
</file>