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8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E9A7-55F9-4602-BF3F-9DFE700E544C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C33B-665F-41E1-9399-4D2108C4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8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E9A7-55F9-4602-BF3F-9DFE700E544C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C33B-665F-41E1-9399-4D2108C4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3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E9A7-55F9-4602-BF3F-9DFE700E544C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C33B-665F-41E1-9399-4D2108C4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37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31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78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5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22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94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02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27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1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E9A7-55F9-4602-BF3F-9DFE700E544C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C33B-665F-41E1-9399-4D2108C4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94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46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64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96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08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12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53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451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E9A7-55F9-4602-BF3F-9DFE700E544C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C33B-665F-41E1-9399-4D2108C4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1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61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990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2299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E9A7-55F9-4602-BF3F-9DFE700E544C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C33B-665F-41E1-9399-4D2108C4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0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E9A7-55F9-4602-BF3F-9DFE700E544C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C33B-665F-41E1-9399-4D2108C4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E9A7-55F9-4602-BF3F-9DFE700E544C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C33B-665F-41E1-9399-4D2108C4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9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E9A7-55F9-4602-BF3F-9DFE700E544C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C33B-665F-41E1-9399-4D2108C4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8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E9A7-55F9-4602-BF3F-9DFE700E544C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C33B-665F-41E1-9399-4D2108C4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0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E9A7-55F9-4602-BF3F-9DFE700E544C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C33B-665F-41E1-9399-4D2108C4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E9A7-55F9-4602-BF3F-9DFE700E544C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4C33B-665F-41E1-9399-4D2108C4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EECFCE"/>
            </a:gs>
            <a:gs pos="83000">
              <a:srgbClr val="EECFCE"/>
            </a:gs>
            <a:gs pos="100000">
              <a:srgbClr val="EECFC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2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EECFCE"/>
            </a:gs>
            <a:gs pos="83000">
              <a:srgbClr val="EECFCE"/>
            </a:gs>
            <a:gs pos="100000">
              <a:srgbClr val="EECFC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4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E40DCBB-0CD4-42AF-A593-D92A46001D36}"/>
              </a:ext>
            </a:extLst>
          </p:cNvPr>
          <p:cNvSpPr/>
          <p:nvPr/>
        </p:nvSpPr>
        <p:spPr>
          <a:xfrm>
            <a:off x="1757761" y="475678"/>
            <a:ext cx="8172422" cy="6229343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9156340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31393" y="312026"/>
              <a:ext cx="139076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spc="5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spc="5" dirty="0">
                <a:solidFill>
                  <a:prstClr val="black"/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265264" cy="1400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135560" y="728700"/>
          <a:ext cx="7416824" cy="5796650"/>
        </p:xfrm>
        <a:graphic>
          <a:graphicData uri="http://schemas.openxmlformats.org/drawingml/2006/table">
            <a:tbl>
              <a:tblPr firstRow="1" bandRow="1"/>
              <a:tblGrid>
                <a:gridCol w="201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469">
                <a:tc rowSpan="2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dirty="0">
                          <a:solidFill>
                            <a:schemeClr val="tx1"/>
                          </a:solidFill>
                          <a:ea typeface="Gulim"/>
                        </a:rPr>
                        <a:t>수행 내용</a:t>
                      </a: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>
                          <a:solidFill>
                            <a:schemeClr val="tx1"/>
                          </a:solidFill>
                          <a:ea typeface="Gulim"/>
                        </a:rPr>
                        <a:t>일정 </a:t>
                      </a:r>
                      <a:r>
                        <a:rPr lang="en-US" altLang="ko-KR" sz="1100" b="1" kern="0" spc="5">
                          <a:solidFill>
                            <a:schemeClr val="tx1"/>
                          </a:solidFill>
                          <a:latin typeface="Gulim"/>
                        </a:rPr>
                        <a:t>(2</a:t>
                      </a:r>
                      <a:r>
                        <a:rPr lang="ko-KR" altLang="en-US" sz="1100" b="1" kern="0" spc="5">
                          <a:solidFill>
                            <a:schemeClr val="tx1"/>
                          </a:solidFill>
                          <a:ea typeface="Gulim"/>
                        </a:rPr>
                        <a:t>주 단위</a:t>
                      </a:r>
                      <a:r>
                        <a:rPr lang="en-US" altLang="ko-KR" sz="1100" b="1" kern="0" spc="5">
                          <a:solidFill>
                            <a:schemeClr val="tx1"/>
                          </a:solidFill>
                          <a:latin typeface="Gulim"/>
                        </a:rPr>
                        <a:t>)</a:t>
                      </a: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69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>
                          <a:solidFill>
                            <a:schemeClr val="tx1"/>
                          </a:solidFill>
                          <a:latin typeface="Gulim"/>
                        </a:rPr>
                        <a:t>1</a:t>
                      </a:r>
                      <a:endParaRPr 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>
                          <a:solidFill>
                            <a:schemeClr val="tx1"/>
                          </a:solidFill>
                          <a:latin typeface="Gulim"/>
                        </a:rPr>
                        <a:t>2,3</a:t>
                      </a:r>
                      <a:endParaRPr 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>
                          <a:solidFill>
                            <a:schemeClr val="tx1"/>
                          </a:solidFill>
                          <a:latin typeface="Gulim"/>
                        </a:rPr>
                        <a:t>4,5</a:t>
                      </a:r>
                      <a:endParaRPr 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>
                          <a:solidFill>
                            <a:schemeClr val="tx1"/>
                          </a:solidFill>
                          <a:latin typeface="Gulim"/>
                        </a:rPr>
                        <a:t>6,7</a:t>
                      </a:r>
                      <a:endParaRPr 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>
                          <a:solidFill>
                            <a:schemeClr val="tx1"/>
                          </a:solidFill>
                          <a:latin typeface="Gulim"/>
                        </a:rPr>
                        <a:t>8,9</a:t>
                      </a:r>
                      <a:endParaRPr 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>
                          <a:solidFill>
                            <a:schemeClr val="tx1"/>
                          </a:solidFill>
                          <a:latin typeface="Gulim"/>
                        </a:rPr>
                        <a:t>10,11</a:t>
                      </a:r>
                      <a:endParaRPr 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>
                          <a:solidFill>
                            <a:schemeClr val="tx1"/>
                          </a:solidFill>
                          <a:latin typeface="Gulim"/>
                        </a:rPr>
                        <a:t>12,13</a:t>
                      </a:r>
                      <a:endParaRPr 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>
                          <a:solidFill>
                            <a:schemeClr val="tx1"/>
                          </a:solidFill>
                          <a:latin typeface="Gulim"/>
                        </a:rPr>
                        <a:t>14,15</a:t>
                      </a:r>
                      <a:endParaRPr 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tx1"/>
                          </a:solidFill>
                          <a:latin typeface="Gulim"/>
                          <a:ea typeface="Gulim"/>
                        </a:rPr>
                        <a:t>조 편성 및</a:t>
                      </a:r>
                    </a:p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tx1"/>
                          </a:solidFill>
                          <a:ea typeface="Gulim"/>
                        </a:rPr>
                        <a:t>지도 교수 선정</a:t>
                      </a: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900" kern="0" spc="5">
                          <a:solidFill>
                            <a:schemeClr val="tx1"/>
                          </a:solidFill>
                          <a:latin typeface="Gulim"/>
                        </a:rPr>
                        <a:t>node.js</a:t>
                      </a:r>
                      <a:r>
                        <a:rPr lang="ko-KR" altLang="en-US" sz="900" kern="0" spc="5">
                          <a:solidFill>
                            <a:schemeClr val="tx1"/>
                          </a:solidFill>
                          <a:ea typeface="Gulim"/>
                        </a:rPr>
                        <a:t>를 사용한 서버 제작</a:t>
                      </a: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tx1"/>
                          </a:solidFill>
                          <a:ea typeface="Gulim"/>
                        </a:rPr>
                        <a:t>모듈 제어</a:t>
                      </a:r>
                    </a:p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900" kern="0" spc="5" dirty="0">
                          <a:solidFill>
                            <a:schemeClr val="tx1"/>
                          </a:solidFill>
                          <a:latin typeface="Gulim"/>
                        </a:rPr>
                        <a:t>(led </a:t>
                      </a:r>
                      <a:r>
                        <a:rPr lang="ko-KR" altLang="en-US" sz="900" kern="0" spc="5" dirty="0">
                          <a:solidFill>
                            <a:schemeClr val="tx1"/>
                          </a:solidFill>
                          <a:ea typeface="Gulim"/>
                        </a:rPr>
                        <a:t>스트립</a:t>
                      </a:r>
                      <a:r>
                        <a:rPr lang="en-US" altLang="ko-KR" sz="900" kern="0" spc="5" dirty="0">
                          <a:solidFill>
                            <a:schemeClr val="tx1"/>
                          </a:solidFill>
                          <a:latin typeface="Gulim"/>
                        </a:rPr>
                        <a:t>)</a:t>
                      </a: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chemeClr val="tx1"/>
                          </a:solidFill>
                          <a:ea typeface="Gulim"/>
                        </a:rPr>
                        <a:t>모듈 제어</a:t>
                      </a:r>
                    </a:p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900" kern="0" spc="5">
                          <a:solidFill>
                            <a:schemeClr val="tx1"/>
                          </a:solidFill>
                          <a:latin typeface="Gulim"/>
                        </a:rPr>
                        <a:t>(</a:t>
                      </a:r>
                      <a:r>
                        <a:rPr lang="ko-KR" altLang="en-US" sz="900" kern="0" spc="5">
                          <a:solidFill>
                            <a:schemeClr val="tx1"/>
                          </a:solidFill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5">
                          <a:solidFill>
                            <a:schemeClr val="tx1"/>
                          </a:solidFill>
                          <a:latin typeface="Gulim"/>
                        </a:rPr>
                        <a:t>)</a:t>
                      </a: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chemeClr val="tx1"/>
                          </a:solidFill>
                          <a:ea typeface="Gulim"/>
                        </a:rPr>
                        <a:t>일정 관리 </a:t>
                      </a:r>
                      <a:r>
                        <a:rPr lang="en-US" altLang="ko-KR" sz="900" kern="0" spc="5">
                          <a:solidFill>
                            <a:schemeClr val="tx1"/>
                          </a:solidFill>
                          <a:latin typeface="Gulim"/>
                        </a:rPr>
                        <a:t>APP</a:t>
                      </a: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chemeClr val="tx1"/>
                          </a:solidFill>
                          <a:ea typeface="Gulim"/>
                        </a:rPr>
                        <a:t>스케줄러 소프트웨어 </a:t>
                      </a:r>
                    </a:p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chemeClr val="tx1"/>
                          </a:solidFill>
                          <a:ea typeface="Gulim"/>
                        </a:rPr>
                        <a:t>제작</a:t>
                      </a: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>
                          <a:solidFill>
                            <a:schemeClr val="tx1"/>
                          </a:solidFill>
                          <a:ea typeface="Gulim"/>
                        </a:rPr>
                        <a:t>스케줄러 하드웨어 제작</a:t>
                      </a: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tx1"/>
                          </a:solidFill>
                          <a:ea typeface="Gulim"/>
                        </a:rPr>
                        <a:t>최종 시제품 완성</a:t>
                      </a: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8364252" y="1468892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11840" y="152974"/>
            <a:ext cx="4664181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spc="293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black"/>
                </a:solidFill>
                <a:latin typeface="빙그레체"/>
                <a:ea typeface="빙그레체"/>
              </a:rPr>
              <a:t>Ⅲ. </a:t>
            </a:r>
            <a:r>
              <a:rPr lang="ko-KR" altLang="en-US" b="1" spc="293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black"/>
                </a:solidFill>
                <a:latin typeface="빙그레체"/>
                <a:ea typeface="빙그레체"/>
              </a:rPr>
              <a:t>향후계획 - 전체계획표 </a:t>
            </a:r>
            <a:endParaRPr lang="ko-KR" altLang="en-US" b="1" spc="293" dirty="0">
              <a:solidFill>
                <a:prstClr val="black"/>
              </a:solidFill>
              <a:latin typeface="빙그레체"/>
              <a:ea typeface="빙그레체"/>
            </a:endParaRPr>
          </a:p>
        </p:txBody>
      </p:sp>
    </p:spTree>
    <p:extLst>
      <p:ext uri="{BB962C8B-B14F-4D97-AF65-F5344CB8AC3E}">
        <p14:creationId xmlns:p14="http://schemas.microsoft.com/office/powerpoint/2010/main" val="2158909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1AD0A92-F4A7-409A-A5C1-72760419D42A}"/>
              </a:ext>
            </a:extLst>
          </p:cNvPr>
          <p:cNvSpPr/>
          <p:nvPr/>
        </p:nvSpPr>
        <p:spPr>
          <a:xfrm>
            <a:off x="1691488" y="1088742"/>
            <a:ext cx="8809024" cy="525658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9156340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6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black"/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265264" cy="1400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567608" y="1640471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300" spc="5" dirty="0">
                <a:solidFill>
                  <a:prstClr val="black"/>
                </a:solidFill>
                <a:latin typeface="빙그레체"/>
                <a:ea typeface="빙그레체"/>
              </a:rPr>
              <a:t>김원중  </a:t>
            </a:r>
            <a:r>
              <a:rPr lang="en-US" altLang="ko-KR" sz="2300" spc="5" dirty="0">
                <a:solidFill>
                  <a:prstClr val="black"/>
                </a:solidFill>
                <a:latin typeface="빙그레체"/>
                <a:ea typeface="빙그레체"/>
              </a:rPr>
              <a:t>– </a:t>
            </a:r>
            <a:r>
              <a:rPr lang="ko-KR" altLang="en-US" sz="2300" spc="5" dirty="0">
                <a:solidFill>
                  <a:prstClr val="black"/>
                </a:solidFill>
                <a:latin typeface="빙그레체"/>
                <a:ea typeface="빙그레체"/>
              </a:rPr>
              <a:t>모듈 기능 통합 및 서버 통신 연동</a:t>
            </a:r>
            <a:endParaRPr lang="en-US" altLang="ko-KR" sz="2300" spc="5" dirty="0">
              <a:solidFill>
                <a:prstClr val="black"/>
              </a:solidFill>
              <a:latin typeface="빙그레체"/>
              <a:ea typeface="빙그레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67608" y="4062844"/>
            <a:ext cx="748883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300" spc="5" dirty="0">
                <a:solidFill>
                  <a:prstClr val="black"/>
                </a:solidFill>
                <a:latin typeface="빙그레체"/>
                <a:ea typeface="빙그레체"/>
              </a:rPr>
              <a:t>임예지</a:t>
            </a:r>
            <a:r>
              <a:rPr lang="en-US" altLang="ko-KR" sz="2300" spc="5" dirty="0">
                <a:solidFill>
                  <a:prstClr val="black"/>
                </a:solidFill>
                <a:latin typeface="빙그레체"/>
                <a:ea typeface="빙그레체"/>
              </a:rPr>
              <a:t>  – </a:t>
            </a:r>
            <a:r>
              <a:rPr lang="ko-KR" altLang="en-US" sz="2300" spc="5" dirty="0">
                <a:solidFill>
                  <a:prstClr val="black"/>
                </a:solidFill>
                <a:latin typeface="빙그레체"/>
                <a:ea typeface="빙그레체"/>
              </a:rPr>
              <a:t>스케줄러 하드웨어 </a:t>
            </a:r>
            <a:r>
              <a:rPr lang="en-US" altLang="ko-KR" sz="2300" spc="5" dirty="0">
                <a:solidFill>
                  <a:prstClr val="black"/>
                </a:solidFill>
                <a:latin typeface="빙그레체"/>
                <a:ea typeface="빙그레체"/>
              </a:rPr>
              <a:t>3D printing</a:t>
            </a:r>
            <a:endParaRPr lang="ko-KR" altLang="en-US" sz="2300" spc="5" dirty="0">
              <a:solidFill>
                <a:prstClr val="black"/>
              </a:solidFill>
              <a:latin typeface="빙그레체"/>
              <a:ea typeface="빙그레체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74895" y="2860484"/>
            <a:ext cx="7481544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300" spc="5" dirty="0">
                <a:solidFill>
                  <a:prstClr val="black"/>
                </a:solidFill>
                <a:latin typeface="빙그레체"/>
                <a:ea typeface="빙그레체"/>
              </a:rPr>
              <a:t>김동욱  </a:t>
            </a:r>
            <a:r>
              <a:rPr lang="en-US" altLang="ko-KR" sz="2300" spc="5" dirty="0">
                <a:solidFill>
                  <a:prstClr val="black"/>
                </a:solidFill>
                <a:latin typeface="빙그레체"/>
                <a:ea typeface="빙그레체"/>
              </a:rPr>
              <a:t>– </a:t>
            </a:r>
            <a:r>
              <a:rPr lang="ko-KR" altLang="en-US" sz="2300" spc="5" dirty="0">
                <a:solidFill>
                  <a:prstClr val="black"/>
                </a:solidFill>
                <a:latin typeface="빙그레체"/>
                <a:ea typeface="빙그레체"/>
              </a:rPr>
              <a:t>안드로이드 캘린더를 이용한 </a:t>
            </a:r>
            <a:r>
              <a:rPr lang="en-US" altLang="ko-KR" sz="2300" spc="5" dirty="0" err="1">
                <a:solidFill>
                  <a:prstClr val="black"/>
                </a:solidFill>
                <a:latin typeface="빙그레체"/>
                <a:ea typeface="빙그레체"/>
              </a:rPr>
              <a:t>tcp</a:t>
            </a:r>
            <a:r>
              <a:rPr lang="en-US" altLang="ko-KR" sz="2300" spc="5" dirty="0">
                <a:solidFill>
                  <a:prstClr val="black"/>
                </a:solidFill>
                <a:latin typeface="빙그레체"/>
                <a:ea typeface="빙그레체"/>
              </a:rPr>
              <a:t> </a:t>
            </a:r>
            <a:r>
              <a:rPr lang="ko-KR" altLang="en-US" sz="2300" spc="5" dirty="0">
                <a:solidFill>
                  <a:prstClr val="black"/>
                </a:solidFill>
                <a:latin typeface="빙그레체"/>
                <a:ea typeface="빙그레체"/>
              </a:rPr>
              <a:t>통신 적용</a:t>
            </a:r>
            <a:endParaRPr lang="en-US" altLang="ko-KR" sz="2300" spc="5" dirty="0">
              <a:solidFill>
                <a:prstClr val="black"/>
              </a:solidFill>
              <a:latin typeface="빙그레체"/>
              <a:ea typeface="빙그레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67540" y="5250976"/>
            <a:ext cx="7992954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300" spc="5" dirty="0" err="1">
                <a:solidFill>
                  <a:prstClr val="black"/>
                </a:solidFill>
                <a:latin typeface="빙그레체"/>
                <a:ea typeface="빙그레체"/>
              </a:rPr>
              <a:t>신세규</a:t>
            </a:r>
            <a:r>
              <a:rPr lang="ko-KR" altLang="en-US" sz="2300" spc="5" dirty="0">
                <a:solidFill>
                  <a:prstClr val="black"/>
                </a:solidFill>
                <a:latin typeface="빙그레체"/>
                <a:ea typeface="빙그레체"/>
              </a:rPr>
              <a:t> </a:t>
            </a:r>
            <a:r>
              <a:rPr lang="en-US" altLang="ko-KR" sz="2300" spc="5" dirty="0">
                <a:solidFill>
                  <a:prstClr val="black"/>
                </a:solidFill>
                <a:latin typeface="빙그레체"/>
                <a:ea typeface="빙그레체"/>
              </a:rPr>
              <a:t>– </a:t>
            </a:r>
            <a:r>
              <a:rPr lang="ko-KR" altLang="en-US" sz="2000" spc="5" dirty="0">
                <a:solidFill>
                  <a:prstClr val="black"/>
                </a:solidFill>
                <a:latin typeface="빙그레체"/>
                <a:ea typeface="빙그레체"/>
              </a:rPr>
              <a:t>구글 </a:t>
            </a:r>
            <a:r>
              <a:rPr lang="en-US" altLang="ko-KR" sz="2000" spc="5" dirty="0">
                <a:solidFill>
                  <a:prstClr val="black"/>
                </a:solidFill>
                <a:latin typeface="빙그레체"/>
                <a:ea typeface="빙그레체"/>
              </a:rPr>
              <a:t>API modify </a:t>
            </a:r>
            <a:r>
              <a:rPr lang="ko-KR" altLang="en-US" sz="2000" spc="5" dirty="0">
                <a:solidFill>
                  <a:prstClr val="black"/>
                </a:solidFill>
                <a:latin typeface="빙그레체"/>
                <a:ea typeface="빙그레체"/>
              </a:rPr>
              <a:t>및 </a:t>
            </a:r>
            <a:r>
              <a:rPr lang="en-US" altLang="ko-KR" sz="2000" spc="5" dirty="0">
                <a:solidFill>
                  <a:prstClr val="black"/>
                </a:solidFill>
                <a:latin typeface="빙그레체"/>
                <a:ea typeface="빙그레체"/>
              </a:rPr>
              <a:t>updates </a:t>
            </a:r>
            <a:r>
              <a:rPr lang="ko-KR" altLang="en-US" sz="2000" spc="5" dirty="0">
                <a:solidFill>
                  <a:prstClr val="black"/>
                </a:solidFill>
                <a:latin typeface="빙그레체"/>
                <a:ea typeface="빙그레체"/>
              </a:rPr>
              <a:t>적용</a:t>
            </a:r>
            <a:r>
              <a:rPr lang="en-US" altLang="ko-KR" sz="2000" spc="5" dirty="0">
                <a:solidFill>
                  <a:prstClr val="black"/>
                </a:solidFill>
                <a:latin typeface="빙그레체"/>
                <a:ea typeface="빙그레체"/>
              </a:rPr>
              <a:t>, </a:t>
            </a:r>
            <a:r>
              <a:rPr lang="ko-KR" altLang="en-US" sz="2000" spc="5" dirty="0">
                <a:solidFill>
                  <a:prstClr val="black"/>
                </a:solidFill>
                <a:latin typeface="빙그레체"/>
                <a:ea typeface="빙그레체"/>
              </a:rPr>
              <a:t>스케줄러와 통신 연동</a:t>
            </a:r>
            <a:endParaRPr lang="en-US" altLang="ko-KR" sz="2000" spc="5" dirty="0">
              <a:solidFill>
                <a:prstClr val="black"/>
              </a:solidFill>
              <a:latin typeface="빙그레체"/>
              <a:ea typeface="빙그레체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07568" y="162880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300" spc="5">
                <a:solidFill>
                  <a:srgbClr val="4BACC6">
                    <a:lumMod val="75000"/>
                  </a:srgbClr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06569" y="285293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300" spc="5">
                <a:solidFill>
                  <a:srgbClr val="9BBB59">
                    <a:lumMod val="75000"/>
                  </a:srgbClr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14858" y="402684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06569" y="525097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11840" y="152975"/>
            <a:ext cx="4664181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spc="293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black"/>
                </a:solidFill>
                <a:latin typeface="빙그레체"/>
                <a:ea typeface="빙그레체"/>
              </a:rPr>
              <a:t>Ⅲ. </a:t>
            </a:r>
            <a:r>
              <a:rPr lang="ko-KR" altLang="en-US" b="1" spc="293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black"/>
                </a:solidFill>
                <a:latin typeface="빙그레체"/>
                <a:ea typeface="빙그레체"/>
              </a:rPr>
              <a:t>향후계획 </a:t>
            </a:r>
            <a:r>
              <a:rPr lang="en-US" altLang="ko-KR" b="1" spc="293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black"/>
                </a:solidFill>
                <a:latin typeface="빙그레체"/>
                <a:ea typeface="빙그레체"/>
              </a:rPr>
              <a:t>– </a:t>
            </a:r>
            <a:r>
              <a:rPr lang="ko-KR" altLang="en-US" b="1" spc="293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black"/>
                </a:solidFill>
                <a:latin typeface="빙그레체"/>
                <a:ea typeface="빙그레체"/>
              </a:rPr>
              <a:t>다음 주</a:t>
            </a:r>
          </a:p>
          <a:p>
            <a:pPr>
              <a:defRPr lang="ko-KR" altLang="en-US"/>
            </a:pPr>
            <a:endParaRPr lang="ko-KR" altLang="en-US" b="1" dirty="0">
              <a:solidFill>
                <a:prstClr val="black"/>
              </a:solidFill>
              <a:latin typeface="빙그레체"/>
              <a:ea typeface="빙그레체"/>
            </a:endParaRPr>
          </a:p>
        </p:txBody>
      </p:sp>
    </p:spTree>
    <p:extLst>
      <p:ext uri="{BB962C8B-B14F-4D97-AF65-F5344CB8AC3E}">
        <p14:creationId xmlns:p14="http://schemas.microsoft.com/office/powerpoint/2010/main" val="3344958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Gulim</vt:lpstr>
      <vt:lpstr>맑은 고딕</vt:lpstr>
      <vt:lpstr>빙그레체</vt:lpstr>
      <vt:lpstr>빙그레체Ⅱ</vt:lpstr>
      <vt:lpstr>-윤고딕330</vt:lpstr>
      <vt:lpstr>Arial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doublesk0810@gmail.com</dc:creator>
  <cp:lastModifiedBy>doublesk0810@gmail.com</cp:lastModifiedBy>
  <cp:revision>2</cp:revision>
  <dcterms:created xsi:type="dcterms:W3CDTF">2019-05-22T05:26:23Z</dcterms:created>
  <dcterms:modified xsi:type="dcterms:W3CDTF">2019-05-22T05:27:51Z</dcterms:modified>
</cp:coreProperties>
</file>