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7E84-5963-4882-B428-60DD326B648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8527D-7539-4D91-8B4C-EF4A6577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7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7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2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6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5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3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660B-6F33-4247-8776-55EF6768BE6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27CB-482B-4556-8575-C4E3B673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5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compass1111/221203094719" TargetMode="External"/><Relationship Id="rId2" Type="http://schemas.openxmlformats.org/officeDocument/2006/relationships/hyperlink" Target="https://kocoafab.cc/tutorial/view/7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타원 57"/>
          <p:cNvSpPr/>
          <p:nvPr/>
        </p:nvSpPr>
        <p:spPr>
          <a:xfrm>
            <a:off x="1364251" y="242640"/>
            <a:ext cx="6372000" cy="6372000"/>
          </a:xfrm>
          <a:prstGeom prst="ellipse">
            <a:avLst/>
          </a:prstGeom>
          <a:pattFill prst="solidDmnd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31840" y="1196752"/>
            <a:ext cx="2880320" cy="1323439"/>
          </a:xfrm>
          <a:prstGeom prst="rect">
            <a:avLst/>
          </a:prstGeom>
          <a:pattFill prst="solidDmnd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도넛 15"/>
          <p:cNvSpPr/>
          <p:nvPr/>
        </p:nvSpPr>
        <p:spPr>
          <a:xfrm>
            <a:off x="1282619" y="188640"/>
            <a:ext cx="6480000" cy="6480000"/>
          </a:xfrm>
          <a:prstGeom prst="donut">
            <a:avLst>
              <a:gd name="adj" fmla="val 7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31840" y="1169456"/>
            <a:ext cx="2880320" cy="132344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  <a:effectLst>
            <a:glow rad="127000">
              <a:schemeClr val="accent1">
                <a:alpha val="1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pattFill prst="solidDmnd">
                  <a:fgClr>
                    <a:schemeClr val="tx1"/>
                  </a:fgClr>
                  <a:bgClr>
                    <a:srgbClr val="0000FF"/>
                  </a:bgClr>
                </a:pattFill>
                <a:effectLst>
                  <a:reflection stA="0" endPos="65000" dist="50800" dir="5400000" sy="-100000" algn="bl" rotWithShape="0"/>
                </a:effectLst>
              </a:rPr>
              <a:t>11:24</a:t>
            </a:r>
            <a:endParaRPr lang="ko-KR" altLang="en-US" sz="8000" b="1" dirty="0">
              <a:pattFill prst="solidDmnd">
                <a:fgClr>
                  <a:schemeClr val="tx1"/>
                </a:fgClr>
                <a:bgClr>
                  <a:srgbClr val="0000FF"/>
                </a:bgClr>
              </a:pattFill>
              <a:effectLst>
                <a:reflection stA="0" endPos="65000" dist="50800" dir="5400000" sy="-100000" algn="bl" rotWithShape="0"/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95736" y="2772078"/>
            <a:ext cx="4392488" cy="1323439"/>
          </a:xfrm>
          <a:prstGeom prst="rect">
            <a:avLst/>
          </a:prstGeom>
          <a:pattFill prst="solidDmnd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411760" y="2897068"/>
            <a:ext cx="4392488" cy="110799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  <a:effectLst>
            <a:glow rad="127000">
              <a:schemeClr val="accent1">
                <a:alpha val="1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pattFill prst="solidDmnd">
                  <a:fgClr>
                    <a:schemeClr val="tx1"/>
                  </a:fgClr>
                  <a:bgClr>
                    <a:srgbClr val="0000FF"/>
                  </a:bgClr>
                </a:pattFill>
                <a:effectLst>
                  <a:reflection stA="0" endPos="65000" dist="50800" dir="5400000" sy="-100000" algn="bl" rotWithShape="0"/>
                </a:effectLst>
              </a:rPr>
              <a:t>C</a:t>
            </a:r>
            <a:r>
              <a:rPr lang="ko-KR" altLang="en-US" sz="6600" b="1" dirty="0" smtClean="0">
                <a:pattFill prst="solidDmnd">
                  <a:fgClr>
                    <a:schemeClr val="tx1"/>
                  </a:fgClr>
                  <a:bgClr>
                    <a:srgbClr val="0000FF"/>
                  </a:bgClr>
                </a:pattFill>
                <a:effectLst>
                  <a:reflection stA="0" endPos="65000" dist="50800" dir="5400000" sy="-100000" algn="bl" rotWithShape="0"/>
                </a:effectLst>
              </a:rPr>
              <a:t>언어공부</a:t>
            </a:r>
            <a:endParaRPr lang="ko-KR" altLang="en-US" sz="6600" b="1" dirty="0">
              <a:pattFill prst="solidDmnd">
                <a:fgClr>
                  <a:schemeClr val="tx1"/>
                </a:fgClr>
                <a:bgClr>
                  <a:srgbClr val="0000FF"/>
                </a:bgClr>
              </a:pattFill>
              <a:effectLst>
                <a:reflection stA="0" endPos="65000" dist="50800" dir="5400000" sy="-100000" algn="bl" rotWithShape="0"/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88296" y="4458473"/>
            <a:ext cx="1287760" cy="1323439"/>
          </a:xfrm>
          <a:prstGeom prst="rect">
            <a:avLst/>
          </a:prstGeom>
          <a:pattFill prst="solidDmnd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12개인 별 47"/>
          <p:cNvSpPr/>
          <p:nvPr/>
        </p:nvSpPr>
        <p:spPr>
          <a:xfrm>
            <a:off x="3779912" y="4437112"/>
            <a:ext cx="1327956" cy="1381799"/>
          </a:xfrm>
          <a:prstGeom prst="star12">
            <a:avLst/>
          </a:prstGeom>
          <a:pattFill prst="solidDmnd">
            <a:fgClr>
              <a:srgbClr val="FFFF00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 smtClean="0">
                <a:pattFill prst="solidDmnd">
                  <a:fgClr>
                    <a:srgbClr val="FF0000"/>
                  </a:fgClr>
                  <a:bgClr>
                    <a:schemeClr val="tx1"/>
                  </a:bgClr>
                </a:pattFill>
              </a:rPr>
              <a:t>6</a:t>
            </a:r>
            <a:endParaRPr lang="ko-KR" altLang="en-US" sz="9600" dirty="0">
              <a:pattFill prst="solidDmnd">
                <a:fgClr>
                  <a:srgbClr val="FF0000"/>
                </a:fgClr>
                <a:bgClr>
                  <a:schemeClr val="tx1"/>
                </a:bgClr>
              </a:pattFill>
            </a:endParaRPr>
          </a:p>
        </p:txBody>
      </p:sp>
      <p:cxnSp>
        <p:nvCxnSpPr>
          <p:cNvPr id="55" name="직선 연결선 54"/>
          <p:cNvCxnSpPr>
            <a:stCxn id="16" idx="0"/>
            <a:endCxn id="16" idx="0"/>
          </p:cNvCxnSpPr>
          <p:nvPr/>
        </p:nvCxnSpPr>
        <p:spPr>
          <a:xfrm>
            <a:off x="4522619" y="1886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 flipH="1">
            <a:off x="7736251" y="242640"/>
            <a:ext cx="148117" cy="6282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00392" y="21328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21cm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39552" y="1196752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7" y="1556792"/>
            <a:ext cx="68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3cm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275856" y="188640"/>
            <a:ext cx="25922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63246" y="3974"/>
            <a:ext cx="228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12, 18, 3 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kocoafab.cc/tutorial/view/734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//</a:t>
            </a:r>
            <a:r>
              <a:rPr lang="ko-KR" altLang="en-US" sz="2000" dirty="0"/>
              <a:t>도트매트릭스 제어</a:t>
            </a:r>
          </a:p>
          <a:p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smtClean="0">
                <a:hlinkClick r:id="rId3"/>
              </a:rPr>
              <a:t>m.blog.naver.com/compass1111/221203094719</a:t>
            </a:r>
            <a:endParaRPr lang="en-US" altLang="ko-KR" sz="2000" dirty="0" smtClean="0"/>
          </a:p>
          <a:p>
            <a:r>
              <a:rPr lang="en-US" altLang="ko-KR" sz="2000" dirty="0" smtClean="0"/>
              <a:t>http</a:t>
            </a:r>
            <a:r>
              <a:rPr lang="en-US" altLang="ko-KR" sz="2000" dirty="0"/>
              <a:t>://</a:t>
            </a:r>
            <a:r>
              <a:rPr lang="en-US" altLang="ko-KR" sz="2000" dirty="0" smtClean="0"/>
              <a:t>diyjoa.com/product/detail.html?product_no=1750&amp;cate_no=87&amp;display_group=1&amp;cafe_mkt=naver_ks&amp;mkt_in=Y&amp;ghost_mall_id=naver&amp;ref=naver_open&amp;NaPm=ct%3Djo79sqzc%7Cci%3D21b16c524325ed3bd6f99dd2e21f7e1b59b2a42e%7Ctr%3Dslsl%7Csn%3D545756%7Chk%3D1c06c54a94c54bd73d97203a41e2e1b9a4887cb0 //16*32 1280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1354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12</cp:revision>
  <dcterms:created xsi:type="dcterms:W3CDTF">2018-11-06T13:57:25Z</dcterms:created>
  <dcterms:modified xsi:type="dcterms:W3CDTF">2018-11-07T14:44:47Z</dcterms:modified>
</cp:coreProperties>
</file>