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680" autoAdjust="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0BC-809E-43D8-9DA2-84234B3C950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64633-F1E0-4838-9A33-76DA98C1C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7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dirty="0" smtClean="0"/>
              <a:t>스트립으로 일정을 한눈에 표시</a:t>
            </a:r>
            <a:endParaRPr lang="en-US" altLang="ko-KR" dirty="0" smtClean="0"/>
          </a:p>
          <a:p>
            <a:r>
              <a:rPr lang="ko-KR" altLang="en-US" dirty="0" smtClean="0"/>
              <a:t>예시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방학 시간표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개의 핀으로 여러 개의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제어 가능 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전용 라이브러리 </a:t>
            </a:r>
            <a:r>
              <a:rPr lang="ko-KR" altLang="en-US" dirty="0" err="1" smtClean="0"/>
              <a:t>제공해줌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ㅋㄷ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4633-F1E0-4838-9A33-76DA98C1C9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2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영상으로 간단한 시현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소스 </a:t>
            </a:r>
            <a:r>
              <a:rPr lang="ko-KR" altLang="en-US" dirty="0" err="1" smtClean="0"/>
              <a:t>퍼옴</a:t>
            </a:r>
            <a:r>
              <a:rPr lang="ko-KR" altLang="en-US" dirty="0" smtClean="0"/>
              <a:t> 분석 요구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4633-F1E0-4838-9A33-76DA98C1C9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D4F-28EE-4ADC-987E-73DE9688F99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2DEA-ECEC-4AE5-B9F2-5DB8630ED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4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D4F-28EE-4ADC-987E-73DE9688F99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2DEA-ECEC-4AE5-B9F2-5DB8630ED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D4F-28EE-4ADC-987E-73DE9688F99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2DEA-ECEC-4AE5-B9F2-5DB8630ED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7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D4F-28EE-4ADC-987E-73DE9688F99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2DEA-ECEC-4AE5-B9F2-5DB8630ED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7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D4F-28EE-4ADC-987E-73DE9688F99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2DEA-ECEC-4AE5-B9F2-5DB8630ED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D4F-28EE-4ADC-987E-73DE9688F99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2DEA-ECEC-4AE5-B9F2-5DB8630ED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1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D4F-28EE-4ADC-987E-73DE9688F99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2DEA-ECEC-4AE5-B9F2-5DB8630ED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1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D4F-28EE-4ADC-987E-73DE9688F99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2DEA-ECEC-4AE5-B9F2-5DB8630ED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1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D4F-28EE-4ADC-987E-73DE9688F99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2DEA-ECEC-4AE5-B9F2-5DB8630ED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1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D4F-28EE-4ADC-987E-73DE9688F99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2DEA-ECEC-4AE5-B9F2-5DB8630ED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3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D4F-28EE-4ADC-987E-73DE9688F99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2DEA-ECEC-4AE5-B9F2-5DB8630ED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8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ED4F-28EE-4ADC-987E-73DE9688F99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12DEA-ECEC-4AE5-B9F2-5DB8630ED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6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78" y="576224"/>
            <a:ext cx="6000750" cy="4305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696" y="1044310"/>
            <a:ext cx="4830333" cy="45263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14" y="5648531"/>
            <a:ext cx="6307420" cy="9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474785"/>
            <a:ext cx="1758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영상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24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와이드스크린</PresentationFormat>
  <Paragraphs>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doublesk0810@gmail.com</dc:creator>
  <cp:lastModifiedBy>doublesk0810@gmail.com</cp:lastModifiedBy>
  <cp:revision>5</cp:revision>
  <dcterms:created xsi:type="dcterms:W3CDTF">2018-11-26T08:47:00Z</dcterms:created>
  <dcterms:modified xsi:type="dcterms:W3CDTF">2018-11-26T08:57:35Z</dcterms:modified>
</cp:coreProperties>
</file>