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1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2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4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2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CEE2-E0FE-4E66-AFE9-BD4E98E54F3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F3A4-EC1C-4AC8-95FE-604B9B5C7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572"/>
            <a:ext cx="4051647" cy="3419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46" y="720040"/>
            <a:ext cx="4105275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4531" y="1063869"/>
            <a:ext cx="2303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캐소드</a:t>
            </a:r>
            <a:r>
              <a:rPr lang="ko-KR" altLang="en-US" dirty="0" smtClean="0"/>
              <a:t> 타입으로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핀 필요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특징으로는 </a:t>
            </a:r>
            <a:endParaRPr lang="en-US" altLang="ko-KR" dirty="0" smtClean="0"/>
          </a:p>
          <a:p>
            <a:r>
              <a:rPr lang="en-US" altLang="ko-KR" dirty="0" smtClean="0"/>
              <a:t>On -&gt; row(0), col(1)</a:t>
            </a:r>
          </a:p>
          <a:p>
            <a:r>
              <a:rPr lang="en-US" altLang="ko-KR" dirty="0" smtClean="0"/>
              <a:t>Off -&gt; row(1), col(0)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06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3235" y="2947621"/>
            <a:ext cx="446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발생 </a:t>
            </a:r>
            <a:endParaRPr lang="en-US" altLang="ko-KR" dirty="0" smtClean="0"/>
          </a:p>
          <a:p>
            <a:r>
              <a:rPr lang="en-US" altLang="ko-KR" dirty="0" smtClean="0"/>
              <a:t>      4</a:t>
            </a:r>
            <a:r>
              <a:rPr lang="ko-KR" altLang="en-US" dirty="0" smtClean="0"/>
              <a:t>개 이상의 도트매트릭스 사용</a:t>
            </a:r>
            <a:endParaRPr lang="en-US" altLang="ko-KR" dirty="0" smtClean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52</a:t>
            </a:r>
            <a:r>
              <a:rPr lang="ko-KR" altLang="en-US" dirty="0" smtClean="0"/>
              <a:t>개의 핀 필요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핀 부족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해결책 </a:t>
            </a:r>
            <a:r>
              <a:rPr lang="en-US" altLang="ko-KR" dirty="0" smtClean="0"/>
              <a:t>: shift register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3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27379" y="4604142"/>
            <a:ext cx="364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플립플롭을</a:t>
            </a:r>
            <a:r>
              <a:rPr lang="ko-KR" altLang="en-US" dirty="0" smtClean="0"/>
              <a:t> 이용한것으로 </a:t>
            </a:r>
            <a:r>
              <a:rPr lang="en-US" altLang="ko-KR" dirty="0"/>
              <a:t>3</a:t>
            </a:r>
            <a:r>
              <a:rPr lang="ko-KR" altLang="en-US" dirty="0" smtClean="0"/>
              <a:t>개의 핀으로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핀을 제어 가능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5" y="3132992"/>
            <a:ext cx="3467100" cy="2200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07" y="625720"/>
            <a:ext cx="8934450" cy="18764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480" y="2612831"/>
            <a:ext cx="3040674" cy="3982622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5905500" y="3803090"/>
            <a:ext cx="87630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4550" y="4498415"/>
            <a:ext cx="87630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05500" y="4850840"/>
            <a:ext cx="87630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3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41660" y="1027906"/>
            <a:ext cx="446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선으로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46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890712"/>
            <a:ext cx="7322544" cy="2814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15300" y="1114425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연결을 옆과 같이 주어서 단 세개의 단자로 모두 제어 가능함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53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41659" y="1027906"/>
            <a:ext cx="510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선으로 도트매트릭스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제어 영상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3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83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영상</vt:lpstr>
      <vt:lpstr>PowerPoint 프레젠테이션</vt:lpstr>
      <vt:lpstr>영상</vt:lpstr>
      <vt:lpstr>PowerPoint 프레젠테이션</vt:lpstr>
      <vt:lpstr>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7</cp:revision>
  <dcterms:created xsi:type="dcterms:W3CDTF">2018-11-26T08:15:18Z</dcterms:created>
  <dcterms:modified xsi:type="dcterms:W3CDTF">2018-11-26T08:45:55Z</dcterms:modified>
</cp:coreProperties>
</file>