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3" r:id="rId6"/>
    <p:sldId id="262" r:id="rId7"/>
    <p:sldId id="277" r:id="rId8"/>
    <p:sldId id="276" r:id="rId9"/>
    <p:sldId id="270" r:id="rId10"/>
    <p:sldId id="274" r:id="rId11"/>
    <p:sldId id="275" r:id="rId12"/>
    <p:sldId id="271" r:id="rId13"/>
    <p:sldId id="272" r:id="rId14"/>
    <p:sldId id="273" r:id="rId15"/>
    <p:sldId id="268" r:id="rId16"/>
    <p:sldId id="261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7655"/>
  </p:normalViewPr>
  <p:slideViewPr>
    <p:cSldViewPr>
      <p:cViewPr varScale="1">
        <p:scale>
          <a:sx n="86" d="100"/>
          <a:sy n="86" d="100"/>
        </p:scale>
        <p:origin x="90" y="49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1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3041574" y="4941168"/>
            <a:ext cx="2795958" cy="118494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김동욱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1412776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기획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488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윤기호 교수님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359532" y="692696"/>
            <a:ext cx="2360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bg1"/>
                </a:solidFill>
              </a:rPr>
              <a:t>영상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3252" y="1648927"/>
            <a:ext cx="446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선으로 </a:t>
            </a:r>
            <a:r>
              <a:rPr lang="en-US" altLang="ko-KR" dirty="0" smtClean="0">
                <a:solidFill>
                  <a:schemeClr val="bg1"/>
                </a:solidFill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</a:rPr>
              <a:t>개의 </a:t>
            </a:r>
            <a:r>
              <a:rPr lang="en-US" altLang="ko-KR" dirty="0" smtClean="0">
                <a:solidFill>
                  <a:schemeClr val="bg1"/>
                </a:solidFill>
              </a:rPr>
              <a:t>led </a:t>
            </a:r>
            <a:r>
              <a:rPr lang="ko-KR" altLang="en-US" dirty="0" smtClean="0">
                <a:solidFill>
                  <a:schemeClr val="bg1"/>
                </a:solidFill>
              </a:rPr>
              <a:t>제어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837" y="152974"/>
            <a:ext cx="332167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실제구동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도트매트릭스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40"/>
              <a:ea typeface="-윤고딕340"/>
            </a:endParaRPr>
          </a:p>
        </p:txBody>
      </p:sp>
      <p:grpSp>
        <p:nvGrpSpPr>
          <p:cNvPr id="18" name="그룹 2"/>
          <p:cNvGrpSpPr/>
          <p:nvPr/>
        </p:nvGrpSpPr>
        <p:grpSpPr>
          <a:xfrm>
            <a:off x="7236296" y="-135396"/>
            <a:ext cx="1800200" cy="746063"/>
            <a:chOff x="6937045" y="77782"/>
            <a:chExt cx="2016293" cy="468211"/>
          </a:xfrm>
        </p:grpSpPr>
        <p:sp>
          <p:nvSpPr>
            <p:cNvPr id="19" name="TextBox 18"/>
            <p:cNvSpPr txBox="1"/>
            <p:nvPr/>
          </p:nvSpPr>
          <p:spPr>
            <a:xfrm>
              <a:off x="7138674" y="297903"/>
              <a:ext cx="1585719" cy="23178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신세규 담당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453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2"/>
          <p:cNvGrpSpPr/>
          <p:nvPr/>
        </p:nvGrpSpPr>
        <p:grpSpPr>
          <a:xfrm>
            <a:off x="7236296" y="-135396"/>
            <a:ext cx="1800200" cy="746063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138674" y="297903"/>
              <a:ext cx="1585719" cy="23178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신세규 담당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5" y="1143321"/>
            <a:ext cx="7322544" cy="28146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39952" y="5121188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연결을 옆과 같이 주어서 단 세개의 단자로 모두 제어 가능함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837" y="152974"/>
            <a:ext cx="577254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부품조사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–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도트매트릭스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(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시프트레지스터사용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)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</p:spTree>
    <p:extLst>
      <p:ext uri="{BB962C8B-B14F-4D97-AF65-F5344CB8AC3E}">
        <p14:creationId xmlns:p14="http://schemas.microsoft.com/office/powerpoint/2010/main" val="27998328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9"/>
              <a:ext cx="1685385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1" name="제목 1"/>
          <p:cNvSpPr txBox="1">
            <a:spLocks/>
          </p:cNvSpPr>
          <p:nvPr/>
        </p:nvSpPr>
        <p:spPr>
          <a:xfrm>
            <a:off x="1403648" y="2276872"/>
            <a:ext cx="424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</a:rPr>
              <a:t>영상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3</a:t>
            </a:r>
            <a:r>
              <a:rPr lang="ko-KR" altLang="en-US" sz="2400" dirty="0">
                <a:solidFill>
                  <a:schemeClr val="bg1"/>
                </a:solidFill>
              </a:rPr>
              <a:t>개의 선으로 도트매트릭스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개 제어 영상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37" y="152974"/>
            <a:ext cx="577254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30"/>
              </a:rPr>
              <a:t>Ⅲ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30"/>
              </a:rPr>
              <a:t>부품조사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40"/>
              </a:rPr>
              <a:t>–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40"/>
              </a:rPr>
              <a:t>도트매트릭스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40"/>
              </a:rPr>
              <a:t>(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40"/>
              </a:rPr>
              <a:t>시프트레지스터사용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-윤고딕340"/>
              </a:rPr>
              <a:t>)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-윤고딕340"/>
            </a:endParaRPr>
          </a:p>
        </p:txBody>
      </p:sp>
    </p:spTree>
    <p:extLst>
      <p:ext uri="{BB962C8B-B14F-4D97-AF65-F5344CB8AC3E}">
        <p14:creationId xmlns:p14="http://schemas.microsoft.com/office/powerpoint/2010/main" val="417536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2"/>
          <p:cNvGrpSpPr/>
          <p:nvPr/>
        </p:nvGrpSpPr>
        <p:grpSpPr>
          <a:xfrm>
            <a:off x="7236296" y="-135396"/>
            <a:ext cx="1800200" cy="746063"/>
            <a:chOff x="6937045" y="77782"/>
            <a:chExt cx="2016293" cy="468211"/>
          </a:xfrm>
        </p:grpSpPr>
        <p:sp>
          <p:nvSpPr>
            <p:cNvPr id="15" name="TextBox 14"/>
            <p:cNvSpPr txBox="1"/>
            <p:nvPr/>
          </p:nvSpPr>
          <p:spPr>
            <a:xfrm>
              <a:off x="7133287" y="297903"/>
              <a:ext cx="1591106" cy="23178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김원중 담당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7837" y="152974"/>
            <a:ext cx="256788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부품조사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– OLED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BAAACB4-4379-4B1D-878C-EB33264B6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8" t="22224" r="31482" b="22221"/>
          <a:stretch/>
        </p:blipFill>
        <p:spPr>
          <a:xfrm>
            <a:off x="251520" y="1952836"/>
            <a:ext cx="3132348" cy="29662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AA49A0E-8874-472E-A6CB-1F4E8F43C249}"/>
              </a:ext>
            </a:extLst>
          </p:cNvPr>
          <p:cNvSpPr txBox="1"/>
          <p:nvPr/>
        </p:nvSpPr>
        <p:spPr>
          <a:xfrm>
            <a:off x="3635896" y="1484784"/>
            <a:ext cx="62026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OLED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날씨 및 교통정보를 제공하기 위해서 필요함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solidFill>
                  <a:schemeClr val="bg1"/>
                </a:solidFill>
              </a:rPr>
              <a:t>파이썬으로</a:t>
            </a:r>
            <a:r>
              <a:rPr lang="ko-KR" altLang="en-US" sz="2000" dirty="0">
                <a:solidFill>
                  <a:schemeClr val="bg1"/>
                </a:solidFill>
              </a:rPr>
              <a:t> 프로그래밍하여 제어하여야 함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동작 전압 </a:t>
            </a:r>
            <a:r>
              <a:rPr lang="en-US" altLang="ko-KR" sz="2000" dirty="0">
                <a:solidFill>
                  <a:schemeClr val="bg1"/>
                </a:solidFill>
              </a:rPr>
              <a:t>: 3V / 5V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해상도 </a:t>
            </a:r>
            <a:r>
              <a:rPr lang="en-US" altLang="ko-KR" sz="2000" dirty="0">
                <a:solidFill>
                  <a:schemeClr val="bg1"/>
                </a:solidFill>
              </a:rPr>
              <a:t>: 96 x 64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Visual Angle(</a:t>
            </a:r>
            <a:r>
              <a:rPr lang="ko-KR" altLang="en-US" sz="2000" dirty="0" err="1">
                <a:solidFill>
                  <a:schemeClr val="bg1"/>
                </a:solidFill>
              </a:rPr>
              <a:t>시야각</a:t>
            </a:r>
            <a:r>
              <a:rPr lang="en-US" altLang="ko-KR" sz="2000" dirty="0">
                <a:solidFill>
                  <a:schemeClr val="bg1"/>
                </a:solidFill>
              </a:rPr>
              <a:t>) : 160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화면 색상 </a:t>
            </a:r>
            <a:r>
              <a:rPr lang="en-US" altLang="ko-KR" sz="2000" dirty="0">
                <a:solidFill>
                  <a:schemeClr val="bg1"/>
                </a:solidFill>
              </a:rPr>
              <a:t>: RGB (65k color)</a:t>
            </a:r>
          </a:p>
        </p:txBody>
      </p:sp>
    </p:spTree>
    <p:extLst>
      <p:ext uri="{BB962C8B-B14F-4D97-AF65-F5344CB8AC3E}">
        <p14:creationId xmlns:p14="http://schemas.microsoft.com/office/powerpoint/2010/main" val="41655933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2"/>
          <p:cNvGrpSpPr/>
          <p:nvPr/>
        </p:nvGrpSpPr>
        <p:grpSpPr>
          <a:xfrm>
            <a:off x="7236296" y="-135396"/>
            <a:ext cx="1800200" cy="746063"/>
            <a:chOff x="6937045" y="77782"/>
            <a:chExt cx="2016293" cy="468211"/>
          </a:xfrm>
        </p:grpSpPr>
        <p:sp>
          <p:nvSpPr>
            <p:cNvPr id="15" name="TextBox 14"/>
            <p:cNvSpPr txBox="1"/>
            <p:nvPr/>
          </p:nvSpPr>
          <p:spPr>
            <a:xfrm>
              <a:off x="7133287" y="297903"/>
              <a:ext cx="1591106" cy="23178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김원중 담당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7837" y="152974"/>
            <a:ext cx="4258345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부품조사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– OLED(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기본결선방식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)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2" y="1556792"/>
            <a:ext cx="755283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49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2"/>
          <p:cNvGrpSpPr/>
          <p:nvPr/>
        </p:nvGrpSpPr>
        <p:grpSpPr>
          <a:xfrm>
            <a:off x="7236296" y="-135396"/>
            <a:ext cx="1800200" cy="746063"/>
            <a:chOff x="6937045" y="77782"/>
            <a:chExt cx="2016293" cy="468211"/>
          </a:xfrm>
        </p:grpSpPr>
        <p:sp>
          <p:nvSpPr>
            <p:cNvPr id="15" name="TextBox 14"/>
            <p:cNvSpPr txBox="1"/>
            <p:nvPr/>
          </p:nvSpPr>
          <p:spPr>
            <a:xfrm>
              <a:off x="7133287" y="297903"/>
              <a:ext cx="1591106" cy="23178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김동욱 담당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837" y="152974"/>
            <a:ext cx="403713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부품조사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– </a:t>
            </a:r>
            <a:r>
              <a:rPr lang="ko-KR" altLang="en-US" sz="1600" b="1" spc="304" dirty="0" err="1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블루투스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 및 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WIFI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40"/>
              <a:ea typeface="-윤고딕340"/>
            </a:endParaRPr>
          </a:p>
        </p:txBody>
      </p:sp>
      <p:pic>
        <p:nvPicPr>
          <p:cNvPr id="20" name="Picture 4" descr="ë¼ì¦ë² ë¦¬íì´ì ëí ì´ë¯¸ì§ ê²ìê²°ê³¼">
            <a:extLst>
              <a:ext uri="{FF2B5EF4-FFF2-40B4-BE49-F238E27FC236}">
                <a16:creationId xmlns:a16="http://schemas.microsoft.com/office/drawing/2014/main" xmlns="" id="{CBB2C4C2-F112-4F54-99BF-20FA59B2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64" y="1412776"/>
            <a:ext cx="5606991" cy="33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82F0F31-D211-4C35-8D6D-6E28972B289A}"/>
              </a:ext>
            </a:extLst>
          </p:cNvPr>
          <p:cNvSpPr txBox="1"/>
          <p:nvPr/>
        </p:nvSpPr>
        <p:spPr>
          <a:xfrm>
            <a:off x="-341203" y="4977172"/>
            <a:ext cx="988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HC-06( X )          ,           </a:t>
            </a:r>
            <a:r>
              <a:rPr lang="ko-KR" altLang="en-US" dirty="0">
                <a:solidFill>
                  <a:schemeClr val="bg1"/>
                </a:solidFill>
              </a:rPr>
              <a:t>내부 블루투스 이용 할 예정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236296" y="-135396"/>
            <a:ext cx="1800200" cy="746063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133287" y="297903"/>
              <a:ext cx="1591106" cy="23178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김동욱 담당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7837" y="152974"/>
            <a:ext cx="5672295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부품조사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– </a:t>
            </a:r>
            <a:r>
              <a:rPr lang="ko-KR" altLang="en-US" sz="1600" b="1" spc="304" dirty="0" err="1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블루투스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 및 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WIFI(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기본원리구조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)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40"/>
              <a:ea typeface="-윤고딕340"/>
            </a:endParaRPr>
          </a:p>
        </p:txBody>
      </p:sp>
      <p:pic>
        <p:nvPicPr>
          <p:cNvPr id="33" name="Picture 4" descr="1.PNG">
            <a:extLst>
              <a:ext uri="{FF2B5EF4-FFF2-40B4-BE49-F238E27FC236}">
                <a16:creationId xmlns:a16="http://schemas.microsoft.com/office/drawing/2014/main" xmlns="" id="{9F11A08B-F45E-4FD1-8156-34AB76EB5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06" y="1340768"/>
            <a:ext cx="7242841" cy="470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236296" y="-135396"/>
            <a:ext cx="1800200" cy="746063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133287" y="297903"/>
              <a:ext cx="1591106" cy="23178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김동욱 담당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7837" y="152974"/>
            <a:ext cx="5672295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부품조사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– </a:t>
            </a:r>
            <a:r>
              <a:rPr lang="ko-KR" altLang="en-US" sz="1600" b="1" spc="304" dirty="0" err="1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블루투스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및 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WIFI(</a:t>
            </a:r>
            <a:r>
              <a:rPr lang="ko-KR" altLang="en-US" sz="1600" b="1" spc="304" dirty="0" err="1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기본앱구조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)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pic>
        <p:nvPicPr>
          <p:cNvPr id="9" name="Picture 2" descr="2.PNG">
            <a:extLst>
              <a:ext uri="{FF2B5EF4-FFF2-40B4-BE49-F238E27FC236}">
                <a16:creationId xmlns:a16="http://schemas.microsoft.com/office/drawing/2014/main" xmlns="" id="{E7263818-1664-415F-848D-BF53B6CB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48780"/>
            <a:ext cx="8136904" cy="42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476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236296" y="-135396"/>
            <a:ext cx="1800200" cy="746063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133287" y="297903"/>
              <a:ext cx="1591106" cy="23178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임예지 담당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7837" y="152974"/>
            <a:ext cx="5672295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부품조사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– LED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스트립선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40"/>
              <a:ea typeface="-윤고딕34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326137"/>
            <a:ext cx="4687371" cy="33630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89454"/>
            <a:ext cx="3773123" cy="35356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24" y="5445886"/>
            <a:ext cx="4926923" cy="7194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2F0F31-D211-4C35-8D6D-6E28972B289A}"/>
              </a:ext>
            </a:extLst>
          </p:cNvPr>
          <p:cNvSpPr txBox="1"/>
          <p:nvPr/>
        </p:nvSpPr>
        <p:spPr>
          <a:xfrm>
            <a:off x="5563453" y="5229200"/>
            <a:ext cx="2824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Led </a:t>
            </a:r>
            <a:r>
              <a:rPr lang="ko-KR" altLang="en-US" sz="1400" dirty="0">
                <a:solidFill>
                  <a:schemeClr val="bg1"/>
                </a:solidFill>
              </a:rPr>
              <a:t>스트립으로 일정을 한눈에 표시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예시 </a:t>
            </a:r>
            <a:r>
              <a:rPr lang="en-US" altLang="ko-KR" sz="1400" dirty="0">
                <a:solidFill>
                  <a:schemeClr val="bg1"/>
                </a:solidFill>
              </a:rPr>
              <a:t>) </a:t>
            </a:r>
            <a:r>
              <a:rPr lang="ko-KR" altLang="en-US" sz="1400" dirty="0">
                <a:solidFill>
                  <a:schemeClr val="bg1"/>
                </a:solidFill>
              </a:rPr>
              <a:t>방학 시간표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개의 핀으로 여러 개의 </a:t>
            </a:r>
            <a:r>
              <a:rPr lang="en-US" altLang="ko-KR" sz="1400" dirty="0">
                <a:solidFill>
                  <a:schemeClr val="bg1"/>
                </a:solidFill>
              </a:rPr>
              <a:t>led </a:t>
            </a:r>
            <a:r>
              <a:rPr lang="ko-KR" altLang="en-US" sz="1400" dirty="0">
                <a:solidFill>
                  <a:schemeClr val="bg1"/>
                </a:solidFill>
              </a:rPr>
              <a:t>제어 가능 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// </a:t>
            </a:r>
            <a:r>
              <a:rPr lang="ko-KR" altLang="en-US" sz="1400" dirty="0">
                <a:solidFill>
                  <a:schemeClr val="bg1"/>
                </a:solidFill>
              </a:rPr>
              <a:t>전용 라이브러리 제공해줌 </a:t>
            </a:r>
            <a:r>
              <a:rPr lang="ko-KR" altLang="en-US" sz="1400" dirty="0" err="1">
                <a:solidFill>
                  <a:schemeClr val="bg1"/>
                </a:solidFill>
              </a:rPr>
              <a:t>ㅋㄷ</a:t>
            </a:r>
            <a:endParaRPr lang="ko-KR" altLang="en-US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0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236296" y="-135396"/>
            <a:ext cx="1800200" cy="746063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133287" y="297903"/>
              <a:ext cx="1591106" cy="23178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임예지 담당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7837" y="152974"/>
            <a:ext cx="5672295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부품조사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– LED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스트립선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40"/>
              <a:ea typeface="-윤고딕34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748" y="2564904"/>
            <a:ext cx="31769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영상으로 </a:t>
            </a:r>
            <a:r>
              <a:rPr lang="ko-KR" altLang="en-US" sz="2400" dirty="0">
                <a:solidFill>
                  <a:schemeClr val="bg1"/>
                </a:solidFill>
              </a:rPr>
              <a:t>간단한 시현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소스 퍼옴 분석 요구</a:t>
            </a:r>
          </a:p>
          <a:p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464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9715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9612" y="2657234"/>
            <a:ext cx="3440365" cy="181588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 </a:t>
            </a:r>
            <a:r>
              <a:rPr lang="ko-KR" altLang="en-US" sz="16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시계구상도 및 </a:t>
            </a:r>
            <a:r>
              <a:rPr lang="ko-KR" altLang="en-US" sz="16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동작</a:t>
            </a:r>
            <a:endParaRPr lang="en-US" altLang="ko-KR" sz="1600" spc="305" dirty="0" smtClean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spc="305" dirty="0" smtClean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 </a:t>
            </a:r>
            <a:r>
              <a:rPr lang="ko-KR" altLang="en-US" sz="16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시계부품종류 </a:t>
            </a:r>
            <a:endParaRPr lang="ko-KR" altLang="en-US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spc="305" dirty="0" smtClean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 </a:t>
            </a:r>
            <a:r>
              <a:rPr lang="ko-KR" altLang="en-US" sz="16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부품조사 및 실제구동확인</a:t>
            </a:r>
            <a:endParaRPr lang="en-US" altLang="ko-KR" sz="1600" spc="305" dirty="0" smtClean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spc="305" dirty="0" smtClean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Ⅳ </a:t>
            </a:r>
            <a:r>
              <a:rPr lang="ko-KR" altLang="en-US" sz="16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역할분담 및 </a:t>
            </a:r>
            <a:r>
              <a:rPr lang="ko-KR" altLang="en-US" sz="1600" spc="305" dirty="0" err="1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향후계획</a:t>
            </a:r>
            <a:endParaRPr lang="ko-KR" altLang="en-US" sz="160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1973" y="1880828"/>
            <a:ext cx="1646605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프로젝트 기획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7837" y="152974"/>
            <a:ext cx="5672295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Ⅳ</a:t>
            </a:r>
            <a:r>
              <a:rPr lang="en-US" altLang="ko-KR" sz="16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 </a:t>
            </a:r>
            <a:r>
              <a:rPr lang="ko-KR" altLang="en-US" sz="1600" b="1" spc="305" dirty="0" err="1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향후계획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40"/>
              <a:ea typeface="-윤고딕34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748" y="2564904"/>
            <a:ext cx="3176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향후계획</a:t>
            </a:r>
            <a:r>
              <a:rPr lang="en-US" altLang="ko-KR" sz="2400" dirty="0" smtClean="0">
                <a:solidFill>
                  <a:schemeClr val="bg1"/>
                </a:solidFill>
              </a:rPr>
              <a:t>!!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628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9" y="152974"/>
            <a:ext cx="3836089" cy="84638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시계구상도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실제시계형태</a:t>
            </a:r>
            <a:endParaRPr lang="en-US" altLang="ko-KR" sz="1600" b="1" spc="304" dirty="0" smtClean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  <a:p>
            <a:pPr fontAlgn="base"/>
            <a:endParaRPr lang="en-US" altLang="ko-KR" sz="1700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</a:endParaRPr>
          </a:p>
          <a:p>
            <a:pPr fontAlgn="base"/>
            <a:endParaRPr lang="ko-KR" altLang="en-US" sz="1600" dirty="0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3548" y="1247790"/>
            <a:ext cx="8217731" cy="4629482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2771800" y="4401108"/>
            <a:ext cx="7560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663788" y="3573016"/>
            <a:ext cx="0" cy="72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79812" y="4401108"/>
            <a:ext cx="104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31.7mm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1730" y="3933056"/>
            <a:ext cx="104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37mm</a:t>
            </a:r>
            <a:endParaRPr lang="ko-KR" altLang="en-US" sz="1000" dirty="0"/>
          </a:p>
        </p:txBody>
      </p:sp>
      <p:grpSp>
        <p:nvGrpSpPr>
          <p:cNvPr id="1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6" name="TextBox 15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270606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시계구상도 및 동작</a:t>
            </a:r>
            <a:endParaRPr lang="ko-KR" altLang="en-US" sz="16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379450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시계구상도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및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동작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블록도</a:t>
            </a:r>
            <a:endParaRPr lang="ko-KR" altLang="en-US" sz="1600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61802"/>
              </p:ext>
            </p:extLst>
          </p:nvPr>
        </p:nvGraphicFramePr>
        <p:xfrm>
          <a:off x="407290" y="1503934"/>
          <a:ext cx="2147548" cy="3653281"/>
        </p:xfrm>
        <a:graphic>
          <a:graphicData uri="http://schemas.openxmlformats.org/drawingml/2006/table">
            <a:tbl>
              <a:tblPr firstRow="1" bandRow="1"/>
              <a:tblGrid>
                <a:gridCol w="2147548"/>
              </a:tblGrid>
              <a:tr h="12178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 smtClean="0"/>
                        <a:t>일정입력</a:t>
                      </a:r>
                      <a:endParaRPr lang="ko-KR" altLang="en-US" dirty="0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2178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날씨정보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2176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교통정보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789133" y="1988840"/>
            <a:ext cx="1584197" cy="2916364"/>
            <a:chOff x="4338789" y="1852969"/>
            <a:chExt cx="1728216" cy="3240405"/>
          </a:xfrm>
        </p:grpSpPr>
        <p:sp>
          <p:nvSpPr>
            <p:cNvPr id="34" name="타원 33"/>
            <p:cNvSpPr/>
            <p:nvPr/>
          </p:nvSpPr>
          <p:spPr>
            <a:xfrm>
              <a:off x="4338789" y="1852969"/>
              <a:ext cx="1728216" cy="32404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89637" y="2373027"/>
              <a:ext cx="1410178" cy="252031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defRPr/>
              </a:pPr>
              <a:r>
                <a:rPr lang="ko-KR" altLang="en-US" sz="7200" dirty="0"/>
                <a:t>서버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39552" y="915107"/>
            <a:ext cx="1944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 err="1">
                <a:solidFill>
                  <a:schemeClr val="bg1"/>
                </a:solidFill>
              </a:rPr>
              <a:t>안드로이드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96236" y="987115"/>
            <a:ext cx="1944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</a:rPr>
              <a:t>시계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833433" y="2110152"/>
            <a:ext cx="12124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439652" y="2132838"/>
            <a:ext cx="121491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11660" y="1621333"/>
            <a:ext cx="971169" cy="367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데이터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31640" y="2269394"/>
            <a:ext cx="1296162" cy="367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사용자</a:t>
            </a:r>
            <a:r>
              <a:rPr lang="en-US" altLang="ko-KR" dirty="0"/>
              <a:t>ID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0762"/>
              </p:ext>
            </p:extLst>
          </p:nvPr>
        </p:nvGraphicFramePr>
        <p:xfrm>
          <a:off x="6552220" y="1539915"/>
          <a:ext cx="2268284" cy="3653281"/>
        </p:xfrm>
        <a:graphic>
          <a:graphicData uri="http://schemas.openxmlformats.org/drawingml/2006/table">
            <a:tbl>
              <a:tblPr firstRow="1" bandRow="1"/>
              <a:tblGrid>
                <a:gridCol w="2268284"/>
              </a:tblGrid>
              <a:tr h="12178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현재시간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2178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</a:rPr>
                        <a:t> 일정입력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2176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</a:rPr>
                        <a:t>날씨정보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0153269" y="1787588"/>
            <a:ext cx="1919478" cy="366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아날로그 시침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00513" y="2878787"/>
            <a:ext cx="1919478" cy="367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도트 매트릭스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72522" y="4336970"/>
            <a:ext cx="1919478" cy="36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OLED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225278" y="3245333"/>
            <a:ext cx="1919478" cy="367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LED </a:t>
            </a:r>
            <a:r>
              <a:rPr lang="ko-KR" altLang="en-US"/>
              <a:t>스트립선</a:t>
            </a:r>
          </a:p>
        </p:txBody>
      </p:sp>
      <p:sp>
        <p:nvSpPr>
          <p:cNvPr id="47" name="오른쪽 대괄호 46"/>
          <p:cNvSpPr/>
          <p:nvPr/>
        </p:nvSpPr>
        <p:spPr>
          <a:xfrm>
            <a:off x="2573301" y="1787588"/>
            <a:ext cx="90487" cy="665559"/>
          </a:xfrm>
          <a:prstGeom prst="rightBracket">
            <a:avLst>
              <a:gd name="adj" fmla="val 833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663788" y="2120368"/>
            <a:ext cx="1224153" cy="44452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0800000">
            <a:off x="2537281" y="3330575"/>
            <a:ext cx="1242631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328084" y="3320988"/>
            <a:ext cx="1224153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5220072" y="2204864"/>
            <a:ext cx="1296162" cy="45473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292080" y="4077065"/>
            <a:ext cx="1296162" cy="50406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10800000" flipV="1">
            <a:off x="2519773" y="4077080"/>
            <a:ext cx="1314640" cy="50406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156384" y="1970818"/>
            <a:ext cx="99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9156384" y="3062453"/>
            <a:ext cx="99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156384" y="3429000"/>
            <a:ext cx="99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9156384" y="4520207"/>
            <a:ext cx="99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59" name="TextBox 58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55623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시계부품종류 및 구동결과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23672"/>
              </p:ext>
            </p:extLst>
          </p:nvPr>
        </p:nvGraphicFramePr>
        <p:xfrm>
          <a:off x="116088" y="872063"/>
          <a:ext cx="8791172" cy="566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29"/>
                <a:gridCol w="2569196"/>
                <a:gridCol w="3229847"/>
              </a:tblGrid>
              <a:tr h="468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사진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이름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기능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아날로그 시침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현재시간을 표시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도트매트릭스 </a:t>
                      </a:r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+ 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시프트레지스터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일정을 표시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블루투스</a:t>
                      </a:r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</a:t>
                      </a:r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및</a:t>
                      </a:r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와이파이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사용자인식</a:t>
                      </a:r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및</a:t>
                      </a:r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정보교환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5" name="_x111905824" descr="EMB000030784f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76772"/>
            <a:ext cx="1730830" cy="16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8" y="3104964"/>
            <a:ext cx="1318072" cy="16830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836" y="3417278"/>
            <a:ext cx="1656184" cy="121052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63473" y="4920980"/>
            <a:ext cx="2515036" cy="1460347"/>
            <a:chOff x="539552" y="781818"/>
            <a:chExt cx="4027203" cy="214312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39552" y="781818"/>
              <a:ext cx="2143125" cy="2143125"/>
            </a:xfrm>
            <a:prstGeom prst="roundRect">
              <a:avLst>
                <a:gd name="adj" fmla="val 16667"/>
              </a:avLst>
            </a:prstGeom>
          </p:spPr>
        </p:pic>
        <p:pic>
          <p:nvPicPr>
            <p:cNvPr id="32" name="그림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23126">
              <a:off x="2277803" y="1242749"/>
              <a:ext cx="2288952" cy="1566501"/>
            </a:xfrm>
            <a:prstGeom prst="rect">
              <a:avLst/>
            </a:prstGeom>
          </p:spPr>
        </p:pic>
      </p:grp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55623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시계부품종류 및 구동결과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44529"/>
              </p:ext>
            </p:extLst>
          </p:nvPr>
        </p:nvGraphicFramePr>
        <p:xfrm>
          <a:off x="116088" y="813283"/>
          <a:ext cx="8791172" cy="393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29"/>
                <a:gridCol w="2569196"/>
                <a:gridCol w="3229847"/>
              </a:tblGrid>
              <a:tr h="468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사진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이름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기능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LED</a:t>
                      </a:r>
                      <a:r>
                        <a:rPr lang="en-US" altLang="ko-KR" baseline="0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스트립선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다음 일정시간의 범위를 </a:t>
                      </a:r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표시하기위해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</a:tr>
              <a:tr h="17314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OLED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날씨표시</a:t>
                      </a:r>
                      <a:endParaRPr lang="ko-KR" altLang="en-US" dirty="0"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76772"/>
            <a:ext cx="2308397" cy="16561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BAAACB4-4379-4B1D-878C-EB33264B66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8" t="22224" r="31482" b="22221"/>
          <a:stretch/>
        </p:blipFill>
        <p:spPr>
          <a:xfrm>
            <a:off x="827584" y="3140968"/>
            <a:ext cx="1591502" cy="15071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6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7" name="TextBox 16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655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332001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Ⅲ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실제구동 </a:t>
            </a:r>
            <a:r>
              <a:rPr lang="en-US" altLang="ko-KR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-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도트매트릭스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40"/>
              <a:ea typeface="-윤고딕34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088740"/>
            <a:ext cx="3564396" cy="30082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12" y="1088740"/>
            <a:ext cx="3536690" cy="35448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5556" y="5013176"/>
            <a:ext cx="360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캐소드</a:t>
            </a:r>
            <a:r>
              <a:rPr lang="ko-KR" altLang="en-US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타입으로 </a:t>
            </a:r>
            <a:r>
              <a:rPr lang="en-US" altLang="ko-KR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16</a:t>
            </a:r>
            <a:r>
              <a:rPr lang="ko-KR" altLang="en-US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개의 핀 필요</a:t>
            </a:r>
            <a:r>
              <a:rPr lang="en-US" altLang="ko-KR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특징으로는 </a:t>
            </a:r>
            <a:endParaRPr lang="en-US" altLang="ko-KR" dirty="0" smtClean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On -&gt; row(0), col(1)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Off -&gt; row(1), col(0)</a:t>
            </a:r>
            <a:endParaRPr lang="ko-KR" altLang="en-US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grpSp>
        <p:nvGrpSpPr>
          <p:cNvPr id="14" name="그룹 2"/>
          <p:cNvGrpSpPr/>
          <p:nvPr/>
        </p:nvGrpSpPr>
        <p:grpSpPr>
          <a:xfrm>
            <a:off x="7236296" y="-135396"/>
            <a:ext cx="1800200" cy="746063"/>
            <a:chOff x="6937045" y="77782"/>
            <a:chExt cx="2016293" cy="468211"/>
          </a:xfrm>
        </p:grpSpPr>
        <p:sp>
          <p:nvSpPr>
            <p:cNvPr id="15" name="TextBox 14"/>
            <p:cNvSpPr txBox="1"/>
            <p:nvPr/>
          </p:nvSpPr>
          <p:spPr>
            <a:xfrm>
              <a:off x="7138674" y="297903"/>
              <a:ext cx="1585719" cy="23178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신세규 담당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694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332809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실제구동 </a:t>
            </a:r>
            <a:r>
              <a:rPr lang="en-US" altLang="ko-KR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도트매트릭스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40"/>
              <a:ea typeface="-윤고딕34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55739" y="2947621"/>
            <a:ext cx="446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문제 발생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  4</a:t>
            </a:r>
            <a:r>
              <a:rPr lang="ko-KR" altLang="en-US" dirty="0" smtClean="0">
                <a:solidFill>
                  <a:schemeClr val="bg1"/>
                </a:solidFill>
              </a:rPr>
              <a:t>개 이상의 도트매트릭스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=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52</a:t>
            </a:r>
            <a:r>
              <a:rPr lang="ko-KR" altLang="en-US" dirty="0" smtClean="0">
                <a:solidFill>
                  <a:schemeClr val="bg1"/>
                </a:solidFill>
              </a:rPr>
              <a:t>개의 핀 필요 </a:t>
            </a:r>
            <a:r>
              <a:rPr lang="en-US" altLang="ko-KR" dirty="0" smtClean="0">
                <a:solidFill>
                  <a:schemeClr val="bg1"/>
                </a:solidFill>
              </a:rPr>
              <a:t>–</a:t>
            </a:r>
            <a:r>
              <a:rPr lang="ko-KR" altLang="en-US" dirty="0" smtClean="0">
                <a:solidFill>
                  <a:schemeClr val="bg1"/>
                </a:solidFill>
              </a:rPr>
              <a:t>핀 부족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해결책 </a:t>
            </a:r>
            <a:r>
              <a:rPr lang="en-US" altLang="ko-KR" dirty="0" smtClean="0">
                <a:solidFill>
                  <a:schemeClr val="bg1"/>
                </a:solidFill>
              </a:rPr>
              <a:t>: shift register </a:t>
            </a:r>
            <a:r>
              <a:rPr lang="ko-KR" altLang="en-US" dirty="0" smtClean="0">
                <a:solidFill>
                  <a:schemeClr val="bg1"/>
                </a:solidFill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532" y="692696"/>
            <a:ext cx="23608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bg1"/>
                </a:solidFill>
              </a:rPr>
              <a:t>영상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2"/>
          <p:cNvGrpSpPr/>
          <p:nvPr/>
        </p:nvGrpSpPr>
        <p:grpSpPr>
          <a:xfrm>
            <a:off x="7236296" y="-135396"/>
            <a:ext cx="1800200" cy="746063"/>
            <a:chOff x="6937045" y="77782"/>
            <a:chExt cx="2016293" cy="468211"/>
          </a:xfrm>
        </p:grpSpPr>
        <p:sp>
          <p:nvSpPr>
            <p:cNvPr id="19" name="TextBox 18"/>
            <p:cNvSpPr txBox="1"/>
            <p:nvPr/>
          </p:nvSpPr>
          <p:spPr>
            <a:xfrm>
              <a:off x="7138674" y="297903"/>
              <a:ext cx="1585719" cy="23178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b="1" dirty="0" smtClean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신세규 담당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6254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364</Words>
  <Application>Microsoft Office PowerPoint</Application>
  <PresentationFormat>화면 슬라이드 쇼(4:3)</PresentationFormat>
  <Paragraphs>143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a타이틀고딕1</vt:lpstr>
      <vt:lpstr>나눔고딕 ExtraBold</vt:lpstr>
      <vt:lpstr>맑은 고딕</vt:lpstr>
      <vt:lpstr>-윤고딕330</vt:lpstr>
      <vt:lpstr>-윤고딕340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Windows User</cp:lastModifiedBy>
  <cp:revision>296</cp:revision>
  <dcterms:created xsi:type="dcterms:W3CDTF">2018-10-27T05:42:46Z</dcterms:created>
  <dcterms:modified xsi:type="dcterms:W3CDTF">2018-11-26T11:53:12Z</dcterms:modified>
  <cp:version>1000.0000.01</cp:version>
</cp:coreProperties>
</file>