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2CA0-4E32-4AEA-8AED-6D15B914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A4DA0-0F76-4D66-9211-2A6CD506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5028-E849-4B5C-8674-D72B606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7913B-0A9A-40AB-9FBA-8A5122BE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EE3DF-1AA7-4782-9848-12F41636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79F0-53F1-4C73-838E-D283CA9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6432D-81E5-4D06-B761-70D11A82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51474-5200-43EE-988C-4922A331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7134D-D71D-4027-B478-1CD51593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94EB9-8DFE-46B7-AEA3-420262F6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46E9F-F1CE-4241-8C22-ABB5C0523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CCA3A-5CE2-4AD1-A4D2-1B61D390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0E8F-EFE7-4241-88E1-47068C23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455ED-A4CA-4374-A67D-98B50884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4A0BF-11EE-4F97-996F-530DE7AA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CBF37-7584-4FFF-AC35-FD471A38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BC92D-9E95-4664-8707-9328A8C2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30333-9F07-4932-8DDD-D8BD3ED5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F2C22-FBAE-4559-92E6-62AB6C8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3F810-A7C4-41DE-B693-D1139B53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A8E82-532A-45FC-8F80-FFA90484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942A0-3ABF-480C-A9B7-5762E2C6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D35A-91AA-4BA1-90FC-9440193B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8B73-E051-4892-9AD5-B398F3F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3DFE-E80E-4466-9854-D9092687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1DAB-009C-4AA7-9B4D-E5214638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DB45-60B0-41F4-8644-63220006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F832F-8404-40B9-BE46-ABBA1DA9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741C4-D441-4A3E-B911-EC5FEB29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FB618-8823-48FE-86D5-8772899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F9A24-B725-4D72-A6F0-4F0B497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5E52-820D-4C10-96F7-4220F645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3675D-1848-4288-B462-49060A81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419A0-9137-4924-B4A7-58C899EE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435A7-F763-46A0-B5A1-86687660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1EC568-F234-4411-8CE1-A4E111A0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291CC3-9796-40ED-9232-8B7A9D5B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1F1BAB-DEF5-4220-9302-CA42463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7B860-3159-4D4C-B34B-78070759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D784-A657-419B-A243-686D88C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2DD1D4-0184-4121-A499-0D3808D1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D3052-20DA-4FEA-B8C0-2B4B9986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8CF4A-252B-4ECE-9A62-886233A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6D8D74-438C-4E40-A499-D4D0B63E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BC621E-A73E-4945-A474-C33E9C6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FC20D-6715-423C-A709-4135499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8354A-1D54-4266-97AE-3CC8A6A8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A9F8E-EF93-49F3-9CA7-7C7D6F9F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48BAA-48ED-44D7-92B2-4CE9CD11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96482-1DC4-426D-B4C7-0C2C3CC1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9A119-4BE2-4826-B23E-982A6FB2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91833-CDB1-45AA-BE59-831B58C8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1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1D94-5769-4C7B-80DB-82F67ED6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C314B-DEB5-48AB-A612-FE6525907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6C738-CAAC-44A1-B158-382E4531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136BA-C2FE-43BA-84BE-295FDA3B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BB190-3B9F-47D9-996F-2C44F6A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53B23-21C6-448E-A639-89E8D342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22C0D-AF3A-430A-B027-4F194F63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A51F7-E830-45B7-A44C-A620F646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49A3B-D13F-43A1-9F7E-A47901D96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D428-B67C-4832-9536-5209B6D2364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15CAE-9C51-491F-8340-C50DB3AAB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E63B-BFBC-4CC8-A450-579B91594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EDB3-0FDD-4DCB-ADCF-065C0D8D6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AAACB4-4379-4B1D-878C-EB33264B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8" t="22224" r="31482" b="22221"/>
          <a:stretch/>
        </p:blipFill>
        <p:spPr>
          <a:xfrm>
            <a:off x="853440" y="1527124"/>
            <a:ext cx="3718560" cy="35213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49A0E-8874-472E-A6CB-1F4E8F43C249}"/>
              </a:ext>
            </a:extLst>
          </p:cNvPr>
          <p:cNvSpPr txBox="1"/>
          <p:nvPr/>
        </p:nvSpPr>
        <p:spPr>
          <a:xfrm>
            <a:off x="5135880" y="1478280"/>
            <a:ext cx="62026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OLED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날씨 및 교통정보를 제공하기 위해서 필요함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파이썬으로</a:t>
            </a:r>
            <a:r>
              <a:rPr lang="ko-KR" altLang="en-US" sz="2000" dirty="0"/>
              <a:t> 프로그래밍하여 제어하여야 함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동작 전압 </a:t>
            </a:r>
            <a:r>
              <a:rPr lang="en-US" altLang="ko-KR" sz="2000" dirty="0"/>
              <a:t>: 5V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해상도 </a:t>
            </a:r>
            <a:r>
              <a:rPr lang="en-US" altLang="ko-KR" sz="2000" dirty="0"/>
              <a:t>: 128 x 64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Visual Angle(</a:t>
            </a:r>
            <a:r>
              <a:rPr lang="ko-KR" altLang="en-US" sz="2000" dirty="0" err="1"/>
              <a:t>시야각</a:t>
            </a:r>
            <a:r>
              <a:rPr lang="en-US" altLang="ko-KR" sz="2000"/>
              <a:t>) : 160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화면 색상 </a:t>
            </a:r>
            <a:r>
              <a:rPr lang="en-US" altLang="ko-KR" sz="2000" dirty="0"/>
              <a:t>: </a:t>
            </a:r>
            <a:r>
              <a:rPr lang="ko-KR" altLang="en-US" sz="2000" dirty="0"/>
              <a:t>흰색</a:t>
            </a:r>
            <a:r>
              <a:rPr lang="en-US" altLang="ko-KR" sz="2000" dirty="0"/>
              <a:t> (RGB OLED</a:t>
            </a:r>
            <a:r>
              <a:rPr lang="ko-KR" altLang="en-US" sz="2000" dirty="0"/>
              <a:t>는 가격이 비싸다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0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김원중</dc:creator>
  <cp:lastModifiedBy>김원중</cp:lastModifiedBy>
  <cp:revision>2</cp:revision>
  <dcterms:created xsi:type="dcterms:W3CDTF">2018-11-26T08:25:19Z</dcterms:created>
  <dcterms:modified xsi:type="dcterms:W3CDTF">2018-11-26T08:41:15Z</dcterms:modified>
</cp:coreProperties>
</file>