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9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1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3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1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6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8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1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8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3F71-3F33-412A-AF1E-417105ED7FEC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0A80-F113-41E1-9468-ACDC9D11E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823912"/>
            <a:ext cx="2266950" cy="5114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387" y="2452687"/>
            <a:ext cx="3209925" cy="3667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0825">
            <a:off x="7968007" y="1320299"/>
            <a:ext cx="1960426" cy="13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842962"/>
            <a:ext cx="2266950" cy="5367338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387" y="2452687"/>
            <a:ext cx="3209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1014412"/>
            <a:ext cx="2266950" cy="5367338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387" y="2452687"/>
            <a:ext cx="3209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doublesk0810@gmail.com</cp:lastModifiedBy>
  <cp:revision>4</cp:revision>
  <dcterms:created xsi:type="dcterms:W3CDTF">2018-10-02T06:24:27Z</dcterms:created>
  <dcterms:modified xsi:type="dcterms:W3CDTF">2018-10-02T07:08:45Z</dcterms:modified>
</cp:coreProperties>
</file>