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7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0AED-B2E8-4D33-A791-2BB185B249C4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8AD7-9152-4848-8EA8-3B68400D2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64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0AED-B2E8-4D33-A791-2BB185B249C4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8AD7-9152-4848-8EA8-3B68400D2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82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0AED-B2E8-4D33-A791-2BB185B249C4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8AD7-9152-4848-8EA8-3B68400D2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50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0AED-B2E8-4D33-A791-2BB185B249C4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8AD7-9152-4848-8EA8-3B68400D2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3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0AED-B2E8-4D33-A791-2BB185B249C4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8AD7-9152-4848-8EA8-3B68400D2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1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0AED-B2E8-4D33-A791-2BB185B249C4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8AD7-9152-4848-8EA8-3B68400D2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42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0AED-B2E8-4D33-A791-2BB185B249C4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8AD7-9152-4848-8EA8-3B68400D2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16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0AED-B2E8-4D33-A791-2BB185B249C4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8AD7-9152-4848-8EA8-3B68400D2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25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0AED-B2E8-4D33-A791-2BB185B249C4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8AD7-9152-4848-8EA8-3B68400D2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59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0AED-B2E8-4D33-A791-2BB185B249C4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8AD7-9152-4848-8EA8-3B68400D2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64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0AED-B2E8-4D33-A791-2BB185B249C4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8AD7-9152-4848-8EA8-3B68400D2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437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10AED-B2E8-4D33-A791-2BB185B249C4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88AD7-9152-4848-8EA8-3B68400D2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24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6632"/>
            <a:ext cx="648071" cy="757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761" y="679270"/>
            <a:ext cx="1512168" cy="1508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02497"/>
            <a:ext cx="648071" cy="757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648071" cy="757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화살표 연결선 5"/>
          <p:cNvCxnSpPr>
            <a:stCxn id="1027" idx="3"/>
            <a:endCxn id="1028" idx="1"/>
          </p:cNvCxnSpPr>
          <p:nvPr/>
        </p:nvCxnSpPr>
        <p:spPr>
          <a:xfrm>
            <a:off x="1403647" y="495531"/>
            <a:ext cx="1740114" cy="938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3"/>
            <a:endCxn id="1028" idx="1"/>
          </p:cNvCxnSpPr>
          <p:nvPr/>
        </p:nvCxnSpPr>
        <p:spPr>
          <a:xfrm>
            <a:off x="1403647" y="1381396"/>
            <a:ext cx="1740114" cy="52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8" idx="3"/>
            <a:endCxn id="1028" idx="1"/>
          </p:cNvCxnSpPr>
          <p:nvPr/>
        </p:nvCxnSpPr>
        <p:spPr>
          <a:xfrm flipV="1">
            <a:off x="1403647" y="1433711"/>
            <a:ext cx="1740114" cy="862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028" idx="3"/>
          </p:cNvCxnSpPr>
          <p:nvPr/>
        </p:nvCxnSpPr>
        <p:spPr>
          <a:xfrm flipV="1">
            <a:off x="4655929" y="1381395"/>
            <a:ext cx="1428239" cy="52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03647" y="3501008"/>
            <a:ext cx="66967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크기는 중형사이즈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큰 시계 사이즈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일명 거실 시계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안드로이들로</a:t>
            </a:r>
            <a:r>
              <a:rPr lang="ko-KR" altLang="en-US" dirty="0" smtClean="0"/>
              <a:t> 부터 서버로 일정을 전송하고 시계가 받는 시스템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파이로 연동 가능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Led(</a:t>
            </a:r>
            <a:r>
              <a:rPr lang="ko-KR" altLang="en-US" dirty="0" smtClean="0"/>
              <a:t>시간 부분</a:t>
            </a:r>
            <a:r>
              <a:rPr lang="en-US" altLang="ko-KR" dirty="0" smtClean="0"/>
              <a:t>) </a:t>
            </a:r>
            <a:r>
              <a:rPr lang="ko-KR" altLang="en-US" dirty="0" smtClean="0"/>
              <a:t>뿐만 아니라 밑에 </a:t>
            </a:r>
            <a:r>
              <a:rPr lang="en-US" altLang="ko-KR" dirty="0" err="1" smtClean="0"/>
              <a:t>lcd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모니터도 넣어서 일정관리를 한 눈에 볼 수 있게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/>
              <a:t> </a:t>
            </a:r>
            <a:r>
              <a:rPr lang="ko-KR" altLang="en-US" dirty="0" smtClean="0"/>
              <a:t>현재 시간이나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출발 시간 등을 예고해주고 또 물어볼 때 답해주는 </a:t>
            </a:r>
            <a:r>
              <a:rPr lang="en-US" altLang="ko-KR" dirty="0" err="1" smtClean="0"/>
              <a:t>google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어시스턴트를</a:t>
            </a:r>
            <a:r>
              <a:rPr lang="ko-KR" altLang="en-US" dirty="0" smtClean="0"/>
              <a:t> 동반하기 용이함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라즈베리파이라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https://m.blog.naver.com/PostView.nhn?blogId=luric&amp;logNo=220814479897&amp;proxyReferer=https%3A%2F%2Fwww.google.co.kr%2F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342" y="566003"/>
            <a:ext cx="1335940" cy="374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6556346" y="206460"/>
            <a:ext cx="1584176" cy="133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464" y="243680"/>
            <a:ext cx="1335940" cy="374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995" y="788081"/>
            <a:ext cx="1556878" cy="849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838" y="1700700"/>
            <a:ext cx="1817191" cy="1778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5697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6632"/>
            <a:ext cx="648071" cy="757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031" y="495530"/>
            <a:ext cx="1512168" cy="1508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02497"/>
            <a:ext cx="648071" cy="757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648071" cy="757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16632"/>
            <a:ext cx="750510" cy="757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002496"/>
            <a:ext cx="750510" cy="757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916832"/>
            <a:ext cx="750510" cy="757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화살표 연결선 5"/>
          <p:cNvCxnSpPr>
            <a:stCxn id="1027" idx="3"/>
            <a:endCxn id="1028" idx="1"/>
          </p:cNvCxnSpPr>
          <p:nvPr/>
        </p:nvCxnSpPr>
        <p:spPr>
          <a:xfrm>
            <a:off x="1403647" y="495531"/>
            <a:ext cx="964384" cy="754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3"/>
            <a:endCxn id="1028" idx="1"/>
          </p:cNvCxnSpPr>
          <p:nvPr/>
        </p:nvCxnSpPr>
        <p:spPr>
          <a:xfrm flipV="1">
            <a:off x="1403647" y="1249971"/>
            <a:ext cx="964384" cy="131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8" idx="3"/>
            <a:endCxn id="1028" idx="1"/>
          </p:cNvCxnSpPr>
          <p:nvPr/>
        </p:nvCxnSpPr>
        <p:spPr>
          <a:xfrm flipV="1">
            <a:off x="1403647" y="1249971"/>
            <a:ext cx="964384" cy="1045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028" idx="3"/>
            <a:endCxn id="1029" idx="1"/>
          </p:cNvCxnSpPr>
          <p:nvPr/>
        </p:nvCxnSpPr>
        <p:spPr>
          <a:xfrm flipV="1">
            <a:off x="3880199" y="495531"/>
            <a:ext cx="1051841" cy="754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28" idx="3"/>
            <a:endCxn id="10" idx="1"/>
          </p:cNvCxnSpPr>
          <p:nvPr/>
        </p:nvCxnSpPr>
        <p:spPr>
          <a:xfrm>
            <a:off x="3880199" y="1249971"/>
            <a:ext cx="1051841" cy="131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028" idx="3"/>
            <a:endCxn id="11" idx="1"/>
          </p:cNvCxnSpPr>
          <p:nvPr/>
        </p:nvCxnSpPr>
        <p:spPr>
          <a:xfrm>
            <a:off x="3880199" y="1249971"/>
            <a:ext cx="1051841" cy="1045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03647" y="3501008"/>
            <a:ext cx="6696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크기는 소형화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마이크로 프로세서를 활용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보통시계사이즈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안드로이들로</a:t>
            </a:r>
            <a:r>
              <a:rPr lang="ko-KR" altLang="en-US" dirty="0" smtClean="0"/>
              <a:t> 부터 서버로 일정을 전송하고 시계가 받는 시스템 </a:t>
            </a:r>
            <a:r>
              <a:rPr lang="en-US" altLang="ko-KR" dirty="0" smtClean="0"/>
              <a:t>// </a:t>
            </a:r>
            <a:r>
              <a:rPr lang="ko-KR" altLang="en-US" dirty="0" smtClean="0"/>
              <a:t>호환의 여부를 모른다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방안에서 </a:t>
            </a:r>
            <a:r>
              <a:rPr lang="ko-KR" altLang="en-US" dirty="0" err="1" smtClean="0"/>
              <a:t>알람을</a:t>
            </a:r>
            <a:r>
              <a:rPr lang="ko-KR" altLang="en-US" dirty="0" smtClean="0"/>
              <a:t> 들을 수 있다</a:t>
            </a:r>
            <a:r>
              <a:rPr lang="en-US" altLang="ko-KR" dirty="0" smtClean="0"/>
              <a:t>. //</a:t>
            </a:r>
            <a:r>
              <a:rPr lang="ko-KR" altLang="en-US" dirty="0" smtClean="0"/>
              <a:t>스마트 폰 이용</a:t>
            </a:r>
            <a:r>
              <a:rPr lang="en-US" altLang="ko-KR" dirty="0" smtClean="0"/>
              <a:t>??/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6921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100</Words>
  <Application>Microsoft Office PowerPoint</Application>
  <PresentationFormat>화면 슬라이드 쇼(4:3)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세규</cp:lastModifiedBy>
  <cp:revision>2</cp:revision>
  <dcterms:created xsi:type="dcterms:W3CDTF">2018-10-13T16:14:52Z</dcterms:created>
  <dcterms:modified xsi:type="dcterms:W3CDTF">2018-10-13T16:34:46Z</dcterms:modified>
</cp:coreProperties>
</file>