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68BC0-E857-4BF0-91F0-724B91619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42762-4958-4822-8096-81BF4E9D1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CC19F-C978-4BEE-B0CF-69141054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7FEE7-4056-4734-B7F3-4D4932A6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9F40-F2D1-46CC-92EE-75A0800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1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95556-1CE0-4AE2-93F0-6E1DB449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44536-608D-43A2-A256-600172D4F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149BC-A5EF-4C25-AD88-64C80178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B1BF5-7E32-4465-A27B-876048B3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976CD-A412-44D9-9375-BAC94EFB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3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F15AFF-352D-4E41-99A3-398163487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001E2-B452-4698-B66A-C3FD1F9C1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082DB-FC0B-4AAA-B60A-2C206A4D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12D5-91B7-449E-B9EB-709FD325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746C5-0CD1-40EF-BB0D-FC399CAD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DDCB-AB9A-4D9B-890C-723F4BF7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2B65B-28B7-4C48-814B-CFC2C0D8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BB4D4-AF23-4771-B283-2F2BD973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855DB-5A66-417B-8D0C-C854DC20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D0933-1675-4CA4-ABE2-671C86CE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9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AC1F1-B7E0-4A01-920D-2E56674D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E86A9-2085-44FA-8FD4-19585D68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102B4-AD7A-49C4-992D-D0333EC9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73986-5F5D-409B-81DE-60300C7D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C0161-1712-4343-BD07-31CDC611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077DC-3726-4A78-B0A0-AE009217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B846F-5836-4746-9AE7-533685C79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358F5-2E5C-461C-9985-92C7D0D1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46101-28C4-474F-A3F5-754B3FB1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DDDDE-59AA-48E6-B0BC-CC87A4FC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2999A-C07B-44DB-A780-CC614273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0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EDE1D-1B06-4D6A-978A-A20C1088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3CCBE-5C09-4C76-B466-E994700E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B0A43-0B27-4823-8236-C92CA2462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94035A-53E9-4247-B815-18BC5CA79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7A1A5F-9ADD-4049-A491-82C476CD7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9CC93E-3A65-4716-97C5-C1BA802C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3E4C61-8497-4B64-BDBA-462AB182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950F04-8EBF-4800-9982-64FE3C4F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0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DD677-D6D7-41CD-AC88-8C69F807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045CEA-B27B-4B09-913C-5B6E9A40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DC75ED-1483-4887-9091-99EBA9C0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98825A-1BD7-4DC2-9732-45672131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3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134EEE-B87F-4D9B-AFBA-F14E90CB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AC0685-62CA-47E3-B5CC-FD0EAB39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558AE0-C506-4CE7-AE6D-0485D34D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8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2F984-5023-411E-B028-3752CB0D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3E911-6087-4F59-A5F9-6C468E73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8762D-6B9B-4DB1-A01C-196F216E0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31DB9-AD1A-4570-9C63-43323B51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8DC80-17BE-4EB5-91EA-6717FAC6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A4D54-7434-4971-B360-2D5C4095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3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AE0C-6331-4065-B8EF-A1531809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106508-BADC-4447-A99C-704EC49D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7731C0-BA2E-4331-B675-07F52151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1847B-12BE-4E5B-A7ED-875C611D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6D34E-7008-4F05-A1E0-EBCA384A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1BB83-802C-4917-A438-C695F583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2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B958D4-F5C0-4CAF-BA0C-AB34F903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95722-6F62-49AF-9359-5CA6951F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550F8-048A-4DDB-9FA9-41A80BBA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47418-C556-4206-A7F5-02AC8E06ED67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C68-C2A7-441D-ABAE-FC4E5003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5082D-43AE-41F2-A5D2-0AF83A1F3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C060-D1AD-4D3E-803F-C395B76A5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5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D9D5CDF8-4EB1-4FDB-9DB4-67E22D295722}"/>
              </a:ext>
            </a:extLst>
          </p:cNvPr>
          <p:cNvGrpSpPr/>
          <p:nvPr/>
        </p:nvGrpSpPr>
        <p:grpSpPr>
          <a:xfrm>
            <a:off x="2106977" y="1181819"/>
            <a:ext cx="8413234" cy="3623662"/>
            <a:chOff x="2106977" y="1181819"/>
            <a:chExt cx="8413234" cy="36236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17A575-111F-4BBC-BA3E-F63B2BAECDF8}"/>
                </a:ext>
              </a:extLst>
            </p:cNvPr>
            <p:cNvSpPr txBox="1"/>
            <p:nvPr/>
          </p:nvSpPr>
          <p:spPr>
            <a:xfrm>
              <a:off x="2907102" y="1181819"/>
              <a:ext cx="5387154" cy="282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FB955B-CFC1-455B-A01B-8D9745D78AF4}"/>
                </a:ext>
              </a:extLst>
            </p:cNvPr>
            <p:cNvSpPr txBox="1"/>
            <p:nvPr/>
          </p:nvSpPr>
          <p:spPr>
            <a:xfrm>
              <a:off x="3562363" y="4343009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Bluetooth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FEE47-10B2-44C0-AC9A-ECEE2AF7C953}"/>
                </a:ext>
              </a:extLst>
            </p:cNvPr>
            <p:cNvSpPr txBox="1"/>
            <p:nvPr/>
          </p:nvSpPr>
          <p:spPr>
            <a:xfrm>
              <a:off x="6003640" y="4310577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android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38604B-8623-40F1-8532-4E6846A082CB}"/>
                </a:ext>
              </a:extLst>
            </p:cNvPr>
            <p:cNvSpPr txBox="1"/>
            <p:nvPr/>
          </p:nvSpPr>
          <p:spPr>
            <a:xfrm>
              <a:off x="4783000" y="4213759"/>
              <a:ext cx="1702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~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99781D-273B-4F99-9B9E-4C53B32B5FCE}"/>
                </a:ext>
              </a:extLst>
            </p:cNvPr>
            <p:cNvSpPr txBox="1"/>
            <p:nvPr/>
          </p:nvSpPr>
          <p:spPr>
            <a:xfrm>
              <a:off x="4783002" y="4310577"/>
              <a:ext cx="1702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~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090C22-0C11-43A6-A548-99E432E851EC}"/>
                </a:ext>
              </a:extLst>
            </p:cNvPr>
            <p:cNvSpPr txBox="1"/>
            <p:nvPr/>
          </p:nvSpPr>
          <p:spPr>
            <a:xfrm>
              <a:off x="4792238" y="4436149"/>
              <a:ext cx="1702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~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546710-A23B-4055-85E0-ADA321A49100}"/>
                </a:ext>
              </a:extLst>
            </p:cNvPr>
            <p:cNvSpPr txBox="1"/>
            <p:nvPr/>
          </p:nvSpPr>
          <p:spPr>
            <a:xfrm>
              <a:off x="5925651" y="3344094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piezo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EAEDE5-1660-4F81-A022-7E7221956CD9}"/>
                </a:ext>
              </a:extLst>
            </p:cNvPr>
            <p:cNvSpPr txBox="1"/>
            <p:nvPr/>
          </p:nvSpPr>
          <p:spPr>
            <a:xfrm>
              <a:off x="3214777" y="1697482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clock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FF3D75-EADE-4754-8529-BD22EBC455FA}"/>
                </a:ext>
              </a:extLst>
            </p:cNvPr>
            <p:cNvSpPr txBox="1"/>
            <p:nvPr/>
          </p:nvSpPr>
          <p:spPr>
            <a:xfrm>
              <a:off x="5925651" y="2674318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LCD text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68E0E4-559C-4EC7-9027-A4B1AA7FBF14}"/>
                </a:ext>
              </a:extLst>
            </p:cNvPr>
            <p:cNvSpPr txBox="1"/>
            <p:nvPr/>
          </p:nvSpPr>
          <p:spPr>
            <a:xfrm>
              <a:off x="6280029" y="1697482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D_7seg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D6654-1798-430C-8156-1967ED69A4D9}"/>
                </a:ext>
              </a:extLst>
            </p:cNvPr>
            <p:cNvSpPr txBox="1"/>
            <p:nvPr/>
          </p:nvSpPr>
          <p:spPr>
            <a:xfrm>
              <a:off x="3214777" y="2680983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alarm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2DCAD13-C61E-4765-81A4-B7D5E34AC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483" y="1813140"/>
              <a:ext cx="1032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01072D1-A45C-4544-A72A-A2C44292D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058" y="1991419"/>
              <a:ext cx="13629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3CF74BD-1A34-45D5-BDF1-FF8DB0628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483" y="1991419"/>
              <a:ext cx="1032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89316D44-BE7F-4BE7-B30E-2A52D075F69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40365" y="1399544"/>
              <a:ext cx="2705467" cy="410885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7CE81B81-1517-4E54-A90F-B75779CD6673}"/>
                </a:ext>
              </a:extLst>
            </p:cNvPr>
            <p:cNvCxnSpPr>
              <a:cxnSpLocks/>
            </p:cNvCxnSpPr>
            <p:nvPr/>
          </p:nvCxnSpPr>
          <p:spPr>
            <a:xfrm>
              <a:off x="5845832" y="1393014"/>
              <a:ext cx="434196" cy="414437"/>
            </a:xfrm>
            <a:prstGeom prst="bentConnector3">
              <a:avLst>
                <a:gd name="adj1" fmla="val 10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CAD70C-C9F7-4C5E-BBB3-45B7CDBE214D}"/>
                </a:ext>
              </a:extLst>
            </p:cNvPr>
            <p:cNvSpPr txBox="1"/>
            <p:nvPr/>
          </p:nvSpPr>
          <p:spPr>
            <a:xfrm>
              <a:off x="2106977" y="2004034"/>
              <a:ext cx="683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btn</a:t>
              </a:r>
              <a:r>
                <a:rPr lang="en-US" altLang="ko-KR" sz="1400" dirty="0"/>
                <a:t>[4]</a:t>
              </a:r>
              <a:endParaRPr lang="ko-KR" alt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5E02D9-44D9-40E0-9F58-A5F92748BA4F}"/>
                </a:ext>
              </a:extLst>
            </p:cNvPr>
            <p:cNvSpPr txBox="1"/>
            <p:nvPr/>
          </p:nvSpPr>
          <p:spPr>
            <a:xfrm>
              <a:off x="2106978" y="1482402"/>
              <a:ext cx="683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clk</a:t>
              </a:r>
              <a:endParaRPr lang="ko-KR" altLang="en-US" sz="1400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D77161F-5A51-46FA-A04F-2003E9E1FE1F}"/>
                </a:ext>
              </a:extLst>
            </p:cNvPr>
            <p:cNvCxnSpPr/>
            <p:nvPr/>
          </p:nvCxnSpPr>
          <p:spPr>
            <a:xfrm>
              <a:off x="4091709" y="2066814"/>
              <a:ext cx="0" cy="614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0DF8F1D-ABF0-4110-BCB1-AF39D6490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057" y="2861467"/>
              <a:ext cx="1008595" cy="4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4BE47C7-18ED-4A71-A827-7AF683D3F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1709" y="3528760"/>
              <a:ext cx="1833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608FB0C-21D3-4B54-9561-9E44F8FDE73E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09" y="3037009"/>
              <a:ext cx="0" cy="1273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BEF47CC-A641-44C0-A51A-B0DC91BCA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5474" y="1813140"/>
              <a:ext cx="151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E8A15D7-771F-43A0-9FFD-3E9A029B9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5474" y="1991419"/>
              <a:ext cx="151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DC16488-844F-4F28-B521-DCD30A22D2F1}"/>
                </a:ext>
              </a:extLst>
            </p:cNvPr>
            <p:cNvSpPr txBox="1"/>
            <p:nvPr/>
          </p:nvSpPr>
          <p:spPr>
            <a:xfrm>
              <a:off x="8685048" y="2004034"/>
              <a:ext cx="18351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seg_data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DE46F73-0C2F-404E-AEC2-3F17CF8F3AB7}"/>
                </a:ext>
              </a:extLst>
            </p:cNvPr>
            <p:cNvSpPr txBox="1"/>
            <p:nvPr/>
          </p:nvSpPr>
          <p:spPr>
            <a:xfrm>
              <a:off x="8648111" y="1482402"/>
              <a:ext cx="15026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seg_com</a:t>
              </a:r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3F654F-E143-45F0-8C6A-4F33D388E2C8}"/>
                </a:ext>
              </a:extLst>
            </p:cNvPr>
            <p:cNvSpPr txBox="1"/>
            <p:nvPr/>
          </p:nvSpPr>
          <p:spPr>
            <a:xfrm>
              <a:off x="5164413" y="1973430"/>
              <a:ext cx="18351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val</a:t>
              </a:r>
              <a:r>
                <a:rPr lang="en-US" altLang="ko-KR" sz="1400" dirty="0"/>
                <a:t>[32]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288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</cp:revision>
  <dcterms:created xsi:type="dcterms:W3CDTF">2018-11-11T08:10:57Z</dcterms:created>
  <dcterms:modified xsi:type="dcterms:W3CDTF">2018-11-11T08:30:48Z</dcterms:modified>
</cp:coreProperties>
</file>