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6" r:id="rId5"/>
    <p:sldId id="268" r:id="rId6"/>
    <p:sldId id="258" r:id="rId7"/>
    <p:sldId id="262" r:id="rId8"/>
    <p:sldId id="263" r:id="rId9"/>
    <p:sldId id="259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5" autoAdjust="0"/>
    <p:restoredTop sz="94660"/>
  </p:normalViewPr>
  <p:slideViewPr>
    <p:cSldViewPr>
      <p:cViewPr>
        <p:scale>
          <a:sx n="66" d="100"/>
          <a:sy n="66" d="100"/>
        </p:scale>
        <p:origin x="-2021" y="-4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670-AE96-4954-8ACC-2A98B445B917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AB1-2352-44F4-B257-3142B0343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3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670-AE96-4954-8ACC-2A98B445B917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AB1-2352-44F4-B257-3142B0343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1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670-AE96-4954-8ACC-2A98B445B917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AB1-2352-44F4-B257-3142B0343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1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670-AE96-4954-8ACC-2A98B445B917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AB1-2352-44F4-B257-3142B0343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670-AE96-4954-8ACC-2A98B445B917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AB1-2352-44F4-B257-3142B0343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1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670-AE96-4954-8ACC-2A98B445B917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AB1-2352-44F4-B257-3142B0343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670-AE96-4954-8ACC-2A98B445B917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AB1-2352-44F4-B257-3142B0343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670-AE96-4954-8ACC-2A98B445B917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AB1-2352-44F4-B257-3142B0343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3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670-AE96-4954-8ACC-2A98B445B917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AB1-2352-44F4-B257-3142B0343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2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670-AE96-4954-8ACC-2A98B445B917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AB1-2352-44F4-B257-3142B0343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5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6670-AE96-4954-8ACC-2A98B445B917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AB1-2352-44F4-B257-3142B0343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3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66670-AE96-4954-8ACC-2A98B445B917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FAB1-2352-44F4-B257-3142B0343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기획 운영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03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예비과제 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기술 구현 가능성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팀원능력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개략적인 제품 구성</a:t>
            </a:r>
            <a:endParaRPr lang="en-US" altLang="ko-KR" dirty="0" smtClean="0"/>
          </a:p>
          <a:p>
            <a:r>
              <a:rPr lang="ko-KR" altLang="en-US" dirty="0" smtClean="0"/>
              <a:t>경제성분석</a:t>
            </a:r>
            <a:endParaRPr lang="en-US" altLang="ko-KR" dirty="0"/>
          </a:p>
          <a:p>
            <a:pPr lvl="1"/>
            <a:r>
              <a:rPr lang="ko-KR" altLang="en-US" dirty="0" smtClean="0"/>
              <a:t>판가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소비자 요구</a:t>
            </a:r>
            <a:endParaRPr lang="en-US" altLang="ko-KR" dirty="0" smtClean="0"/>
          </a:p>
          <a:p>
            <a:r>
              <a:rPr lang="ko-KR" altLang="en-US" dirty="0" smtClean="0"/>
              <a:t>기존 관련 유사과제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주제 파악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타학교</a:t>
            </a:r>
            <a:r>
              <a:rPr lang="en-US" altLang="ko-KR" dirty="0"/>
              <a:t>/</a:t>
            </a:r>
            <a:r>
              <a:rPr lang="ko-KR" altLang="en-US" dirty="0" smtClean="0"/>
              <a:t>학부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예년도 주제 파악</a:t>
            </a:r>
            <a:endParaRPr lang="en-US" altLang="ko-KR" dirty="0" smtClean="0"/>
          </a:p>
          <a:p>
            <a:r>
              <a:rPr lang="ko-KR" altLang="en-US" dirty="0" err="1" smtClean="0"/>
              <a:t>학부내</a:t>
            </a:r>
            <a:r>
              <a:rPr lang="ko-KR" altLang="en-US" dirty="0" smtClean="0"/>
              <a:t> 교수 상담 및 지도교수 선정</a:t>
            </a:r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20000"/>
              </a:lnSpc>
              <a:buFont typeface="Wingdings"/>
              <a:buChar char="è"/>
            </a:pPr>
            <a:r>
              <a:rPr lang="ko-KR" altLang="en-US" sz="3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당신이 고객이라면 </a:t>
            </a:r>
            <a:r>
              <a:rPr lang="ko-KR" altLang="en-US" sz="3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개발된 </a:t>
            </a:r>
            <a:r>
              <a:rPr lang="ko-KR" altLang="en-US" sz="3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제품을 </a:t>
            </a:r>
            <a:endParaRPr lang="en-US" altLang="ko-KR" sz="38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3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sz="3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구매하</a:t>
            </a:r>
            <a:r>
              <a:rPr lang="ko-KR" altLang="en-US" sz="3800" dirty="0">
                <a:solidFill>
                  <a:srgbClr val="FF0000"/>
                </a:solidFill>
                <a:sym typeface="Wingdings" panose="05000000000000000000" pitchFamily="2" charset="2"/>
              </a:rPr>
              <a:t>겠</a:t>
            </a:r>
            <a:r>
              <a:rPr lang="ko-KR" altLang="en-US" sz="3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는가</a:t>
            </a:r>
            <a:r>
              <a:rPr lang="en-US" altLang="ko-KR" sz="3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 (</a:t>
            </a:r>
            <a:r>
              <a:rPr lang="ko-KR" altLang="en-US" sz="3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소비자 층 요구사항</a:t>
            </a:r>
            <a:r>
              <a:rPr lang="en-US" altLang="ko-KR" sz="3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5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 smtClean="0"/>
              <a:t>팀구성</a:t>
            </a:r>
            <a:r>
              <a:rPr lang="en-US" altLang="ko-KR" dirty="0" smtClean="0"/>
              <a:t>(2</a:t>
            </a:r>
            <a:r>
              <a:rPr lang="ko-KR" altLang="en-US" dirty="0" smtClean="0"/>
              <a:t>번째 주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주제선정을 위한 </a:t>
            </a:r>
            <a:r>
              <a:rPr lang="en-US" altLang="ko-KR" dirty="0" smtClean="0"/>
              <a:t>Brainstorming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각종자료조사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예비주제에 대한 </a:t>
            </a:r>
            <a:r>
              <a:rPr lang="ko-KR" altLang="en-US" dirty="0" smtClean="0"/>
              <a:t>구현가능성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시뮬레이션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과제결정 및 제안서 작성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70000"/>
              </a:lnSpc>
              <a:buFont typeface="Wingdings"/>
              <a:buChar char="è"/>
            </a:pPr>
            <a:r>
              <a:rPr lang="ko-KR" altLang="en-US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상기 과정의 </a:t>
            </a:r>
            <a:r>
              <a:rPr lang="ko-KR" altLang="en-US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구체적인 수행내용들을  </a:t>
            </a:r>
            <a:r>
              <a:rPr lang="en-US" altLang="ko-KR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주에 한번씩 </a:t>
            </a:r>
            <a:r>
              <a:rPr lang="en-US" altLang="ko-KR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발표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2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팀 구성</a:t>
            </a:r>
            <a:r>
              <a:rPr lang="en-US" altLang="ko-KR" dirty="0" smtClean="0"/>
              <a:t>(4</a:t>
            </a:r>
            <a:r>
              <a:rPr lang="ko-KR" altLang="en-US" dirty="0" smtClean="0"/>
              <a:t>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772816"/>
            <a:ext cx="62664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3/2</a:t>
            </a:r>
            <a:r>
              <a:rPr lang="ko-KR" altLang="en-US" sz="2800" dirty="0" smtClean="0"/>
              <a:t>인 </a:t>
            </a:r>
            <a:r>
              <a:rPr lang="ko-KR" altLang="en-US" sz="2800" dirty="0" smtClean="0"/>
              <a:t>선 구성</a:t>
            </a:r>
            <a:r>
              <a:rPr lang="en-US" altLang="ko-KR" sz="2800" dirty="0" smtClean="0"/>
              <a:t>+ 1</a:t>
            </a:r>
            <a:r>
              <a:rPr lang="ko-KR" altLang="en-US" sz="2800" dirty="0" smtClean="0"/>
              <a:t>인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구성원의 장단점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능력 </a:t>
            </a:r>
            <a:r>
              <a:rPr lang="ko-KR" altLang="en-US" sz="2800" dirty="0" smtClean="0"/>
              <a:t>파악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역할 </a:t>
            </a:r>
            <a:r>
              <a:rPr lang="ko-KR" altLang="en-US" sz="2800" dirty="0" smtClean="0"/>
              <a:t>분담</a:t>
            </a:r>
            <a:r>
              <a:rPr lang="en-US" altLang="ko-KR" sz="2800" dirty="0" smtClean="0"/>
              <a:t>(H/W. S/W, </a:t>
            </a:r>
            <a:r>
              <a:rPr lang="ko-KR" altLang="en-US" sz="2800" dirty="0" smtClean="0"/>
              <a:t>기획 및 발표</a:t>
            </a:r>
            <a:r>
              <a:rPr lang="en-US" altLang="ko-KR" sz="28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의사소통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장소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시간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방법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장소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상호연락처 확보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운영회칙필요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일정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회의 방법 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01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r>
              <a:rPr lang="ko-KR" altLang="en-US" dirty="0"/>
              <a:t>선</a:t>
            </a:r>
            <a:r>
              <a:rPr lang="ko-KR" altLang="en-US" dirty="0" smtClean="0"/>
              <a:t>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Brainstorming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토의 시간을 충분히 가질 것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 </a:t>
            </a:r>
            <a:r>
              <a:rPr lang="ko-KR" altLang="en-US" dirty="0" smtClean="0">
                <a:sym typeface="Wingdings" panose="05000000000000000000" pitchFamily="2" charset="2"/>
              </a:rPr>
              <a:t>자유스러운 토의 장소와 환경유지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조원 별 사전 자료 및 정보 수집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조원들의 토의에 적극적 </a:t>
            </a:r>
            <a:r>
              <a:rPr lang="ko-KR" altLang="en-US" dirty="0" smtClean="0">
                <a:sym typeface="Wingdings" panose="05000000000000000000" pitchFamily="2" charset="2"/>
              </a:rPr>
              <a:t>참여의지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창의적 아이디어 도출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9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 능력파악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성격 </a:t>
            </a:r>
            <a:endParaRPr lang="en-US" altLang="ko-KR" dirty="0" smtClean="0"/>
          </a:p>
          <a:p>
            <a:r>
              <a:rPr lang="ko-KR" altLang="en-US" dirty="0" smtClean="0"/>
              <a:t>기술 능력 </a:t>
            </a:r>
            <a:endParaRPr lang="en-US" altLang="ko-KR" dirty="0" smtClean="0"/>
          </a:p>
          <a:p>
            <a:r>
              <a:rPr lang="ko-KR" altLang="en-US" dirty="0" smtClean="0"/>
              <a:t>협력 의지 </a:t>
            </a:r>
            <a:endParaRPr lang="en-US" altLang="ko-KR" dirty="0" smtClean="0"/>
          </a:p>
          <a:p>
            <a:r>
              <a:rPr lang="ko-KR" altLang="en-US" dirty="0" smtClean="0"/>
              <a:t>제품 선호도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스스로의 능력을 먼저 파악할 것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6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지도교수 및 주제결정</a:t>
            </a:r>
            <a:endParaRPr lang="ko-KR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15221"/>
            <a:ext cx="4999432" cy="185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7" y="4005064"/>
            <a:ext cx="3963895" cy="15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2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86765"/>
            <a:ext cx="4176464" cy="195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4176464" cy="262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1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구성도 작성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99" y="1700808"/>
            <a:ext cx="302285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803900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12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9614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각 기능별 요소기술 분석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2016224" cy="22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293096"/>
            <a:ext cx="463948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17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195</Words>
  <Application>Microsoft Office PowerPoint</Application>
  <PresentationFormat>화면 슬라이드 쇼(4:3)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프로젝트 기획 운영 </vt:lpstr>
      <vt:lpstr>운영방법</vt:lpstr>
      <vt:lpstr>팀 구성(4인)</vt:lpstr>
      <vt:lpstr>주제선정</vt:lpstr>
      <vt:lpstr>팀원 능력파악</vt:lpstr>
      <vt:lpstr>지도교수 및 주제결정</vt:lpstr>
      <vt:lpstr>기초조사</vt:lpstr>
      <vt:lpstr>전체 구성도 작성</vt:lpstr>
      <vt:lpstr>각 기능별 요소기술 분석</vt:lpstr>
      <vt:lpstr>예비과제 선정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Raymond</dc:creator>
  <cp:lastModifiedBy>Raymond</cp:lastModifiedBy>
  <cp:revision>11</cp:revision>
  <dcterms:created xsi:type="dcterms:W3CDTF">2016-09-13T01:28:19Z</dcterms:created>
  <dcterms:modified xsi:type="dcterms:W3CDTF">2018-08-28T05:00:46Z</dcterms:modified>
</cp:coreProperties>
</file>