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1D530-8741-45B0-9144-0A0E6A53C96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18403-EC6A-475F-A938-DADCB1428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7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4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2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2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8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8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2144819" y="2375069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cxnSp>
        <p:nvCxnSpPr>
          <p:cNvPr id="5" name="직선 연결선 18"/>
          <p:cNvCxnSpPr/>
          <p:nvPr/>
        </p:nvCxnSpPr>
        <p:spPr>
          <a:xfrm rot="10800000">
            <a:off x="3847100" y="2482831"/>
            <a:ext cx="13673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6" name="직선 연결선 18"/>
          <p:cNvCxnSpPr/>
          <p:nvPr/>
        </p:nvCxnSpPr>
        <p:spPr>
          <a:xfrm rot="10800000">
            <a:off x="403460" y="2490726"/>
            <a:ext cx="1741360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7" name="TextBox 76"/>
          <p:cNvSpPr txBox="1"/>
          <p:nvPr/>
        </p:nvSpPr>
        <p:spPr>
          <a:xfrm>
            <a:off x="3910534" y="2107264"/>
            <a:ext cx="183516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8" name="TextBox 55"/>
          <p:cNvSpPr txBox="1"/>
          <p:nvPr/>
        </p:nvSpPr>
        <p:spPr>
          <a:xfrm>
            <a:off x="403460" y="2159989"/>
            <a:ext cx="943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2151182" y="3565934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0" name="TextBox 76"/>
          <p:cNvSpPr txBox="1"/>
          <p:nvPr/>
        </p:nvSpPr>
        <p:spPr>
          <a:xfrm>
            <a:off x="3827671" y="3788434"/>
            <a:ext cx="183516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cxnSp>
        <p:nvCxnSpPr>
          <p:cNvPr id="11" name="직선 연결선 18"/>
          <p:cNvCxnSpPr/>
          <p:nvPr/>
        </p:nvCxnSpPr>
        <p:spPr>
          <a:xfrm rot="10800000">
            <a:off x="3853462" y="4084792"/>
            <a:ext cx="9746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2" name="직선 연결선 18"/>
          <p:cNvCxnSpPr/>
          <p:nvPr/>
        </p:nvCxnSpPr>
        <p:spPr>
          <a:xfrm flipH="1">
            <a:off x="384031" y="4002146"/>
            <a:ext cx="1767151" cy="714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4" name="TextBox 55"/>
          <p:cNvSpPr txBox="1"/>
          <p:nvPr/>
        </p:nvSpPr>
        <p:spPr>
          <a:xfrm>
            <a:off x="324607" y="3573078"/>
            <a:ext cx="943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128239" y="9776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642992" descr="EMB00000b285ac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62" b="85092"/>
          <a:stretch/>
        </p:blipFill>
        <p:spPr bwMode="auto">
          <a:xfrm>
            <a:off x="5620613" y="2476153"/>
            <a:ext cx="6308100" cy="154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2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336431" y="606669"/>
            <a:ext cx="1661746" cy="104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50Mhz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1938" y="2417885"/>
            <a:ext cx="1494693" cy="1037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분주 변환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358411" y="4381499"/>
            <a:ext cx="1661746" cy="104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1Khz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6930" y="11957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44642992" descr="EMB00000b285ad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96" b="52658"/>
          <a:stretch/>
        </p:blipFill>
        <p:spPr bwMode="auto">
          <a:xfrm>
            <a:off x="5202458" y="1921894"/>
            <a:ext cx="7246861" cy="6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144641952" descr="EMB00000b285ad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4" b="17352"/>
          <a:stretch/>
        </p:blipFill>
        <p:spPr bwMode="auto">
          <a:xfrm>
            <a:off x="5202458" y="3281082"/>
            <a:ext cx="6165200" cy="16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4" idx="4"/>
            <a:endCxn id="5" idx="0"/>
          </p:cNvCxnSpPr>
          <p:nvPr/>
        </p:nvCxnSpPr>
        <p:spPr>
          <a:xfrm>
            <a:off x="2167304" y="1652954"/>
            <a:ext cx="21981" cy="76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 flipH="1">
            <a:off x="2189284" y="3455377"/>
            <a:ext cx="1" cy="92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9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2708" y="93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44639472" descr="EMB00000b285a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6" y="1907931"/>
            <a:ext cx="11299866" cy="119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44640272" descr="EMB00000b285a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4598378"/>
            <a:ext cx="10893669" cy="121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0098" y="1070408"/>
            <a:ext cx="429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분주 시뮬레이션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216" y="3670734"/>
            <a:ext cx="429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500</a:t>
            </a:r>
            <a:r>
              <a:rPr lang="ko-KR" altLang="en-US" dirty="0" smtClean="0"/>
              <a:t>분주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분주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52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doublesk0810@gmail.com</cp:lastModifiedBy>
  <cp:revision>4</cp:revision>
  <dcterms:created xsi:type="dcterms:W3CDTF">2018-11-25T11:19:05Z</dcterms:created>
  <dcterms:modified xsi:type="dcterms:W3CDTF">2018-11-25T12:16:44Z</dcterms:modified>
</cp:coreProperties>
</file>